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6" r:id="rId3"/>
    <p:sldId id="348" r:id="rId4"/>
    <p:sldId id="349" r:id="rId5"/>
    <p:sldId id="337" r:id="rId6"/>
    <p:sldId id="338" r:id="rId7"/>
    <p:sldId id="339" r:id="rId8"/>
    <p:sldId id="340" r:id="rId9"/>
    <p:sldId id="341" r:id="rId10"/>
    <p:sldId id="344" r:id="rId11"/>
    <p:sldId id="342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69" r:id="rId20"/>
    <p:sldId id="370" r:id="rId21"/>
    <p:sldId id="371" r:id="rId22"/>
    <p:sldId id="3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7FC5-A73B-44CD-884F-91D42B39F9D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E0885-BC25-4BB5-9AAE-06FB0137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1B37-0296-4C20-BC09-31C9B3D3FE5F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EFE8-0705-4692-9425-9DF93EE60F91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4496-3375-48A5-81B9-8F8449CF49F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1475-61F8-48FE-8506-48DE51523145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0C2E-C656-4161-A977-AC06DD06F46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5EF2-87A3-471F-A59F-1CA4D3AC72A9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87B-B0D5-464F-A655-7C00F799126E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859F-D69E-49C6-862A-47F0DC4D80AA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C70-C4C0-4144-9E50-BA1559315CC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3F05-35BA-46AD-A072-80F6358A67FC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9E-0796-462A-ACCB-FA332BA70899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D80B-F3CC-4E2E-89A8-E0B3C4BC1ECA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4981" y="1504142"/>
            <a:ext cx="4062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That,  E </a:t>
            </a:r>
            <a:r>
              <a:rPr lang="en-US" sz="2400" dirty="0">
                <a:sym typeface="Wingdings" panose="05000000000000000000" pitchFamily="2" charset="2"/>
              </a:rPr>
              <a:t> E*B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E  E+B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E  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B  0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B 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4981" y="3691944"/>
            <a:ext cx="6125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denote an expression as   S’</a:t>
            </a:r>
            <a:r>
              <a:rPr lang="en-US" sz="2400" dirty="0">
                <a:sym typeface="Wingdings" panose="05000000000000000000" pitchFamily="2" charset="2"/>
              </a:rPr>
              <a:t> .E</a:t>
            </a:r>
          </a:p>
          <a:p>
            <a:r>
              <a:rPr lang="en-US" sz="2400" dirty="0"/>
              <a:t>				       E </a:t>
            </a:r>
            <a:r>
              <a:rPr lang="en-US" sz="2400" dirty="0">
                <a:sym typeface="Wingdings" panose="05000000000000000000" pitchFamily="2" charset="2"/>
              </a:rPr>
              <a:t> .E*B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E  .E+B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E  .B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B  .0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B  .1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F3BB0-7FAF-4E19-9383-C01F0A065840}"/>
              </a:ext>
            </a:extLst>
          </p:cNvPr>
          <p:cNvSpPr/>
          <p:nvPr/>
        </p:nvSpPr>
        <p:spPr>
          <a:xfrm>
            <a:off x="2454981" y="156727"/>
            <a:ext cx="6195060" cy="815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LR(0) Parser</a:t>
            </a:r>
          </a:p>
        </p:txBody>
      </p:sp>
    </p:spTree>
    <p:extLst>
      <p:ext uri="{BB962C8B-B14F-4D97-AF65-F5344CB8AC3E}">
        <p14:creationId xmlns:p14="http://schemas.microsoft.com/office/powerpoint/2010/main" val="105112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D48F74-004A-4CBA-9333-4E9FEAA9FF1E}"/>
              </a:ext>
            </a:extLst>
          </p:cNvPr>
          <p:cNvSpPr/>
          <p:nvPr/>
        </p:nvSpPr>
        <p:spPr>
          <a:xfrm>
            <a:off x="2270760" y="213360"/>
            <a:ext cx="6880860" cy="8839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Canonical Table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11721D-3BBE-44C4-9EAF-93CAD216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12" y="1779924"/>
            <a:ext cx="5627096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BA1F85-75CB-4887-9918-D55CD625A840}"/>
              </a:ext>
            </a:extLst>
          </p:cNvPr>
          <p:cNvSpPr/>
          <p:nvPr/>
        </p:nvSpPr>
        <p:spPr>
          <a:xfrm>
            <a:off x="8229874" y="2198888"/>
            <a:ext cx="1298776" cy="75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E+B.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BEA55A-5244-4C22-9F9F-C57474AA07BB}"/>
              </a:ext>
            </a:extLst>
          </p:cNvPr>
          <p:cNvCxnSpPr>
            <a:cxnSpLocks/>
          </p:cNvCxnSpPr>
          <p:nvPr/>
        </p:nvCxnSpPr>
        <p:spPr>
          <a:xfrm flipV="1">
            <a:off x="8174266" y="2943334"/>
            <a:ext cx="767514" cy="22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1382C9-FEC5-4E4F-B558-FB602E0A1587}"/>
              </a:ext>
            </a:extLst>
          </p:cNvPr>
          <p:cNvCxnSpPr>
            <a:cxnSpLocks/>
            <a:stCxn id="17" idx="4"/>
            <a:endCxn id="28" idx="7"/>
          </p:cNvCxnSpPr>
          <p:nvPr/>
        </p:nvCxnSpPr>
        <p:spPr>
          <a:xfrm rot="5400000">
            <a:off x="5598045" y="3244841"/>
            <a:ext cx="1509993" cy="224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62E596-9917-4BFD-ACEB-1BBC078954E5}"/>
              </a:ext>
            </a:extLst>
          </p:cNvPr>
          <p:cNvCxnSpPr>
            <a:cxnSpLocks/>
            <a:stCxn id="17" idx="5"/>
            <a:endCxn id="30" idx="7"/>
          </p:cNvCxnSpPr>
          <p:nvPr/>
        </p:nvCxnSpPr>
        <p:spPr>
          <a:xfrm rot="5400000">
            <a:off x="5175288" y="3464811"/>
            <a:ext cx="2770672" cy="2819272"/>
          </a:xfrm>
          <a:prstGeom prst="bentConnector3">
            <a:avLst>
              <a:gd name="adj1" fmla="val 868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780E1D-2C3D-46E4-92A6-EEF525D99F84}"/>
              </a:ext>
            </a:extLst>
          </p:cNvPr>
          <p:cNvSpPr txBox="1"/>
          <p:nvPr/>
        </p:nvSpPr>
        <p:spPr>
          <a:xfrm>
            <a:off x="8302642" y="2818635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262776D-6500-43A1-ADF8-C103D9B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1" y="3917800"/>
            <a:ext cx="518205" cy="64013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01905F6-ADB1-40FF-A9BF-45880D1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6" y="5450943"/>
            <a:ext cx="524301" cy="64623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A68664B-A6B8-444C-B90D-614AF9254664}"/>
              </a:ext>
            </a:extLst>
          </p:cNvPr>
          <p:cNvSpPr txBox="1"/>
          <p:nvPr/>
        </p:nvSpPr>
        <p:spPr>
          <a:xfrm>
            <a:off x="1225614" y="2811370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I₀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79AEC-C3EB-4E8A-A689-FB1B55DA9B7B}"/>
              </a:ext>
            </a:extLst>
          </p:cNvPr>
          <p:cNvSpPr txBox="1"/>
          <p:nvPr/>
        </p:nvSpPr>
        <p:spPr>
          <a:xfrm>
            <a:off x="4509336" y="1071500"/>
            <a:ext cx="4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I₁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C4678A-FB9C-497B-9F93-9B8AACF62DA2}"/>
              </a:ext>
            </a:extLst>
          </p:cNvPr>
          <p:cNvSpPr txBox="1"/>
          <p:nvPr/>
        </p:nvSpPr>
        <p:spPr>
          <a:xfrm>
            <a:off x="4466674" y="3013644"/>
            <a:ext cx="38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I₂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63DB0-8483-4C95-8611-05622FECA862}"/>
              </a:ext>
            </a:extLst>
          </p:cNvPr>
          <p:cNvSpPr txBox="1"/>
          <p:nvPr/>
        </p:nvSpPr>
        <p:spPr>
          <a:xfrm>
            <a:off x="4489534" y="4659084"/>
            <a:ext cx="5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BBDCC0-06FA-4DC0-B0F1-65581C958822}"/>
              </a:ext>
            </a:extLst>
          </p:cNvPr>
          <p:cNvSpPr txBox="1"/>
          <p:nvPr/>
        </p:nvSpPr>
        <p:spPr>
          <a:xfrm>
            <a:off x="4509336" y="5833441"/>
            <a:ext cx="34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3F433-BF99-438F-BF54-0C12F2A782B4}"/>
              </a:ext>
            </a:extLst>
          </p:cNvPr>
          <p:cNvSpPr txBox="1"/>
          <p:nvPr/>
        </p:nvSpPr>
        <p:spPr>
          <a:xfrm>
            <a:off x="9487365" y="653607"/>
            <a:ext cx="4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A70B1-A346-4DA5-AE39-77C67014F815}"/>
              </a:ext>
            </a:extLst>
          </p:cNvPr>
          <p:cNvSpPr txBox="1"/>
          <p:nvPr/>
        </p:nvSpPr>
        <p:spPr>
          <a:xfrm>
            <a:off x="7290180" y="2353496"/>
            <a:ext cx="35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I₆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177C8F-BE27-4AB5-8AD1-AD13244AA8AA}"/>
              </a:ext>
            </a:extLst>
          </p:cNvPr>
          <p:cNvSpPr txBox="1"/>
          <p:nvPr/>
        </p:nvSpPr>
        <p:spPr>
          <a:xfrm>
            <a:off x="11416302" y="2538162"/>
            <a:ext cx="35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I₇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9BE0A4-1A15-481F-891B-21EEC47A7DCD}"/>
              </a:ext>
            </a:extLst>
          </p:cNvPr>
          <p:cNvSpPr txBox="1"/>
          <p:nvPr/>
        </p:nvSpPr>
        <p:spPr>
          <a:xfrm>
            <a:off x="8570806" y="1902966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I₈</a:t>
            </a:r>
          </a:p>
        </p:txBody>
      </p:sp>
    </p:spTree>
    <p:extLst>
      <p:ext uri="{BB962C8B-B14F-4D97-AF65-F5344CB8AC3E}">
        <p14:creationId xmlns:p14="http://schemas.microsoft.com/office/powerpoint/2010/main" val="331487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65599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87766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68796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9288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59115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89520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23690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82459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7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46098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4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/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D5749-7F9D-433A-8EAD-C2D93F16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97156"/>
            <a:ext cx="6225540" cy="3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2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15BE-2244-4EF3-ACBD-E3321A9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6B1DB-ACAE-45D5-9A39-6947DE2496A1}"/>
              </a:ext>
            </a:extLst>
          </p:cNvPr>
          <p:cNvSpPr/>
          <p:nvPr/>
        </p:nvSpPr>
        <p:spPr>
          <a:xfrm>
            <a:off x="3642360" y="2689859"/>
            <a:ext cx="5234940" cy="1630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79D1-7D03-4C6D-9791-C41509DF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07" y="3024409"/>
            <a:ext cx="2584786" cy="10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7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5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986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77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BA1F85-75CB-4887-9918-D55CD625A840}"/>
              </a:ext>
            </a:extLst>
          </p:cNvPr>
          <p:cNvSpPr/>
          <p:nvPr/>
        </p:nvSpPr>
        <p:spPr>
          <a:xfrm>
            <a:off x="8229874" y="2198888"/>
            <a:ext cx="1298776" cy="75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E+B.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BEA55A-5244-4C22-9F9F-C57474AA07BB}"/>
              </a:ext>
            </a:extLst>
          </p:cNvPr>
          <p:cNvCxnSpPr>
            <a:cxnSpLocks/>
          </p:cNvCxnSpPr>
          <p:nvPr/>
        </p:nvCxnSpPr>
        <p:spPr>
          <a:xfrm flipV="1">
            <a:off x="8174266" y="2943334"/>
            <a:ext cx="767514" cy="22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1382C9-FEC5-4E4F-B558-FB602E0A1587}"/>
              </a:ext>
            </a:extLst>
          </p:cNvPr>
          <p:cNvCxnSpPr>
            <a:cxnSpLocks/>
            <a:stCxn id="17" idx="4"/>
            <a:endCxn id="28" idx="7"/>
          </p:cNvCxnSpPr>
          <p:nvPr/>
        </p:nvCxnSpPr>
        <p:spPr>
          <a:xfrm rot="5400000">
            <a:off x="5598045" y="3244841"/>
            <a:ext cx="1509993" cy="224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62E596-9917-4BFD-ACEB-1BBC078954E5}"/>
              </a:ext>
            </a:extLst>
          </p:cNvPr>
          <p:cNvCxnSpPr>
            <a:cxnSpLocks/>
            <a:stCxn id="17" idx="5"/>
            <a:endCxn id="30" idx="7"/>
          </p:cNvCxnSpPr>
          <p:nvPr/>
        </p:nvCxnSpPr>
        <p:spPr>
          <a:xfrm rot="5400000">
            <a:off x="5175288" y="3464811"/>
            <a:ext cx="2770672" cy="2819272"/>
          </a:xfrm>
          <a:prstGeom prst="bentConnector3">
            <a:avLst>
              <a:gd name="adj1" fmla="val 912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780E1D-2C3D-46E4-92A6-EEF525D99F84}"/>
              </a:ext>
            </a:extLst>
          </p:cNvPr>
          <p:cNvSpPr txBox="1"/>
          <p:nvPr/>
        </p:nvSpPr>
        <p:spPr>
          <a:xfrm>
            <a:off x="8302642" y="2818635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262776D-6500-43A1-ADF8-C103D9B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1" y="3917800"/>
            <a:ext cx="518205" cy="64013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01905F6-ADB1-40FF-A9BF-45880D1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179" y="5577947"/>
            <a:ext cx="524301" cy="64623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2584</Words>
  <Application>Microsoft Office PowerPoint</Application>
  <PresentationFormat>Widescreen</PresentationFormat>
  <Paragraphs>907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Toukirul Hassan</dc:creator>
  <cp:lastModifiedBy>Tanbir Hasan Jewel</cp:lastModifiedBy>
  <cp:revision>131</cp:revision>
  <dcterms:created xsi:type="dcterms:W3CDTF">2020-04-05T18:29:58Z</dcterms:created>
  <dcterms:modified xsi:type="dcterms:W3CDTF">2025-08-02T11:40:43Z</dcterms:modified>
</cp:coreProperties>
</file>