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36" r:id="rId3"/>
    <p:sldId id="348" r:id="rId4"/>
    <p:sldId id="349" r:id="rId5"/>
    <p:sldId id="337" r:id="rId6"/>
    <p:sldId id="338" r:id="rId7"/>
    <p:sldId id="339" r:id="rId8"/>
    <p:sldId id="340" r:id="rId9"/>
    <p:sldId id="341" r:id="rId10"/>
    <p:sldId id="344" r:id="rId11"/>
    <p:sldId id="342" r:id="rId12"/>
    <p:sldId id="351" r:id="rId13"/>
    <p:sldId id="352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5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6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87FC5-A73B-44CD-884F-91D42B39F9D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E0885-BC25-4BB5-9AAE-06FB01376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1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1B37-0296-4C20-BC09-31C9B3D3FE5F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5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EFE8-0705-4692-9425-9DF93EE60F91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0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54496-3375-48A5-81B9-8F8449CF49F3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3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1475-61F8-48FE-8506-48DE51523145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2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30C2E-C656-4161-A977-AC06DD06F463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8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05EF2-87A3-471F-A59F-1CA4D3AC72A9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3F87B-B0D5-464F-A655-7C00F799126E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3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859F-D69E-49C6-862A-47F0DC4D80AA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7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4C70-C4C0-4144-9E50-BA1559315CC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7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3F05-35BA-46AD-A072-80F6358A67FC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1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81D9E-0796-462A-ACCB-FA332BA70899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9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5D80B-F3CC-4E2E-89A8-E0B3C4BC1ECA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D2EC7-CD39-4B38-B29A-19B42575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4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4981" y="1504142"/>
            <a:ext cx="40625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That,  E </a:t>
            </a:r>
            <a:r>
              <a:rPr lang="en-US" sz="2400" dirty="0">
                <a:sym typeface="Wingdings" panose="05000000000000000000" pitchFamily="2" charset="2"/>
              </a:rPr>
              <a:t> E*B</a:t>
            </a:r>
          </a:p>
          <a:p>
            <a:pPr lvl="3"/>
            <a:r>
              <a:rPr lang="en-US" sz="2400" dirty="0">
                <a:sym typeface="Wingdings" panose="05000000000000000000" pitchFamily="2" charset="2"/>
              </a:rPr>
              <a:t>  E  E+B</a:t>
            </a:r>
          </a:p>
          <a:p>
            <a:pPr lvl="3"/>
            <a:r>
              <a:rPr lang="en-US" sz="2400" dirty="0">
                <a:sym typeface="Wingdings" panose="05000000000000000000" pitchFamily="2" charset="2"/>
              </a:rPr>
              <a:t>  E  B</a:t>
            </a:r>
          </a:p>
          <a:p>
            <a:pPr lvl="3"/>
            <a:r>
              <a:rPr lang="en-US" sz="2400" dirty="0">
                <a:sym typeface="Wingdings" panose="05000000000000000000" pitchFamily="2" charset="2"/>
              </a:rPr>
              <a:t>  B  0</a:t>
            </a:r>
          </a:p>
          <a:p>
            <a:pPr lvl="3"/>
            <a:r>
              <a:rPr lang="en-US" sz="2400" dirty="0">
                <a:sym typeface="Wingdings" panose="05000000000000000000" pitchFamily="2" charset="2"/>
              </a:rPr>
              <a:t>  B 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4981" y="3691944"/>
            <a:ext cx="61251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denote an expression as   S’</a:t>
            </a:r>
            <a:r>
              <a:rPr lang="en-US" sz="2400" dirty="0">
                <a:sym typeface="Wingdings" panose="05000000000000000000" pitchFamily="2" charset="2"/>
              </a:rPr>
              <a:t> .E</a:t>
            </a:r>
          </a:p>
          <a:p>
            <a:r>
              <a:rPr lang="en-US" sz="2400" dirty="0"/>
              <a:t>				       E </a:t>
            </a:r>
            <a:r>
              <a:rPr lang="en-US" sz="2400" dirty="0">
                <a:sym typeface="Wingdings" panose="05000000000000000000" pitchFamily="2" charset="2"/>
              </a:rPr>
              <a:t> .E*B</a:t>
            </a:r>
          </a:p>
          <a:p>
            <a:pPr lvl="8"/>
            <a:r>
              <a:rPr lang="en-US" sz="2400" dirty="0">
                <a:sym typeface="Wingdings" panose="05000000000000000000" pitchFamily="2" charset="2"/>
              </a:rPr>
              <a:t>       E  .E+B</a:t>
            </a:r>
          </a:p>
          <a:p>
            <a:pPr lvl="8"/>
            <a:r>
              <a:rPr lang="en-US" sz="2400" dirty="0">
                <a:sym typeface="Wingdings" panose="05000000000000000000" pitchFamily="2" charset="2"/>
              </a:rPr>
              <a:t>       E  .B</a:t>
            </a:r>
          </a:p>
          <a:p>
            <a:pPr lvl="8"/>
            <a:r>
              <a:rPr lang="en-US" sz="2400" dirty="0">
                <a:sym typeface="Wingdings" panose="05000000000000000000" pitchFamily="2" charset="2"/>
              </a:rPr>
              <a:t>       B  .0</a:t>
            </a:r>
          </a:p>
          <a:p>
            <a:pPr lvl="8"/>
            <a:r>
              <a:rPr lang="en-US" sz="2400" dirty="0">
                <a:sym typeface="Wingdings" panose="05000000000000000000" pitchFamily="2" charset="2"/>
              </a:rPr>
              <a:t>       B  .1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5F3BB0-7FAF-4E19-9383-C01F0A065840}"/>
              </a:ext>
            </a:extLst>
          </p:cNvPr>
          <p:cNvSpPr/>
          <p:nvPr/>
        </p:nvSpPr>
        <p:spPr>
          <a:xfrm>
            <a:off x="2454981" y="156727"/>
            <a:ext cx="6195060" cy="8153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LR(0) Parser</a:t>
            </a:r>
          </a:p>
        </p:txBody>
      </p:sp>
    </p:spTree>
    <p:extLst>
      <p:ext uri="{BB962C8B-B14F-4D97-AF65-F5344CB8AC3E}">
        <p14:creationId xmlns:p14="http://schemas.microsoft.com/office/powerpoint/2010/main" val="105112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D48F74-004A-4CBA-9333-4E9FEAA9FF1E}"/>
              </a:ext>
            </a:extLst>
          </p:cNvPr>
          <p:cNvSpPr/>
          <p:nvPr/>
        </p:nvSpPr>
        <p:spPr>
          <a:xfrm>
            <a:off x="2270760" y="213360"/>
            <a:ext cx="6880860" cy="8839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Canonical Table</a:t>
            </a:r>
          </a:p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11721D-3BBE-44C4-9EAF-93CAD2167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412" y="1779924"/>
            <a:ext cx="5627096" cy="24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7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49" y="2009503"/>
            <a:ext cx="311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So, the canonical view: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9303" y="3668912"/>
            <a:ext cx="3245018" cy="2855285"/>
            <a:chOff x="2042203" y="2222976"/>
            <a:chExt cx="3229797" cy="3180524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3358540" y="2377605"/>
              <a:ext cx="1908837" cy="4955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>
              <a:off x="2977356" y="3468882"/>
              <a:ext cx="2294644" cy="55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cxnSpLocks/>
            </p:cNvCxnSpPr>
            <p:nvPr/>
          </p:nvCxnSpPr>
          <p:spPr>
            <a:xfrm>
              <a:off x="2042203" y="3634164"/>
              <a:ext cx="3229797" cy="17693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000418" y="3307664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13865" y="222297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84354" y="468504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Curved Connector 41"/>
          <p:cNvCxnSpPr>
            <a:cxnSpLocks/>
          </p:cNvCxnSpPr>
          <p:nvPr/>
        </p:nvCxnSpPr>
        <p:spPr>
          <a:xfrm flipV="1">
            <a:off x="2090156" y="2009503"/>
            <a:ext cx="1879864" cy="1867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8602" y="2633153"/>
            <a:ext cx="36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920749-2281-4003-A9DA-88AEF72DC28F}"/>
              </a:ext>
            </a:extLst>
          </p:cNvPr>
          <p:cNvSpPr/>
          <p:nvPr/>
        </p:nvSpPr>
        <p:spPr>
          <a:xfrm>
            <a:off x="570690" y="3180702"/>
            <a:ext cx="1631573" cy="257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A759E-11BE-435C-9926-994310D20D1E}"/>
              </a:ext>
            </a:extLst>
          </p:cNvPr>
          <p:cNvSpPr txBox="1"/>
          <p:nvPr/>
        </p:nvSpPr>
        <p:spPr>
          <a:xfrm>
            <a:off x="7764780" y="113665"/>
            <a:ext cx="4221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will denote an expression as   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.E*B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.E+B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.0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B702FE-5236-4557-86A9-0D67BC1CF278}"/>
              </a:ext>
            </a:extLst>
          </p:cNvPr>
          <p:cNvSpPr/>
          <p:nvPr/>
        </p:nvSpPr>
        <p:spPr>
          <a:xfrm>
            <a:off x="3970020" y="1414250"/>
            <a:ext cx="1519466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E.+B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271A99-C6F5-41F1-A5F9-6B5957A9FCC4}"/>
              </a:ext>
            </a:extLst>
          </p:cNvPr>
          <p:cNvSpPr/>
          <p:nvPr/>
        </p:nvSpPr>
        <p:spPr>
          <a:xfrm>
            <a:off x="4057657" y="3361563"/>
            <a:ext cx="1249679" cy="647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B.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BE69D5-5204-4DF5-B832-F0C5BE52B318}"/>
              </a:ext>
            </a:extLst>
          </p:cNvPr>
          <p:cNvSpPr/>
          <p:nvPr/>
        </p:nvSpPr>
        <p:spPr>
          <a:xfrm>
            <a:off x="4084320" y="5035684"/>
            <a:ext cx="1341119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0.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26F40E-2DFE-4276-A2FA-57EBD7B46EFC}"/>
              </a:ext>
            </a:extLst>
          </p:cNvPr>
          <p:cNvSpPr/>
          <p:nvPr/>
        </p:nvSpPr>
        <p:spPr>
          <a:xfrm>
            <a:off x="4084321" y="6171625"/>
            <a:ext cx="1249678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27EE6-7D67-47EA-A726-75A14829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86" y="1303019"/>
            <a:ext cx="3380193" cy="70648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69ED114-F0CF-4B23-ADE2-139538D49B42}"/>
              </a:ext>
            </a:extLst>
          </p:cNvPr>
          <p:cNvSpPr/>
          <p:nvPr/>
        </p:nvSpPr>
        <p:spPr>
          <a:xfrm>
            <a:off x="8772777" y="1002311"/>
            <a:ext cx="1596693" cy="904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E*.B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A5A7CE-6283-4ED9-9E74-E0D5ECDACAAC}"/>
              </a:ext>
            </a:extLst>
          </p:cNvPr>
          <p:cNvSpPr txBox="1"/>
          <p:nvPr/>
        </p:nvSpPr>
        <p:spPr>
          <a:xfrm>
            <a:off x="7071360" y="1039877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35A52B-A0C7-44EB-BF33-A6E8E49EFE8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369470" y="1443310"/>
            <a:ext cx="1038409" cy="139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0584597-FB08-44BB-8F2F-063474CC311F}"/>
              </a:ext>
            </a:extLst>
          </p:cNvPr>
          <p:cNvSpPr/>
          <p:nvPr/>
        </p:nvSpPr>
        <p:spPr>
          <a:xfrm>
            <a:off x="10710649" y="2841110"/>
            <a:ext cx="1394460" cy="810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E*B.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196C2C-BA21-4C23-90A0-2DCACEEC2996}"/>
              </a:ext>
            </a:extLst>
          </p:cNvPr>
          <p:cNvCxnSpPr>
            <a:cxnSpLocks/>
            <a:stCxn id="25" idx="5"/>
            <a:endCxn id="17" idx="2"/>
          </p:cNvCxnSpPr>
          <p:nvPr/>
        </p:nvCxnSpPr>
        <p:spPr>
          <a:xfrm>
            <a:off x="5266965" y="2506935"/>
            <a:ext cx="1512569" cy="681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0070C24-E418-40CA-9776-6E7DD07250F2}"/>
              </a:ext>
            </a:extLst>
          </p:cNvPr>
          <p:cNvSpPr/>
          <p:nvPr/>
        </p:nvSpPr>
        <p:spPr>
          <a:xfrm>
            <a:off x="6779534" y="2762086"/>
            <a:ext cx="1395022" cy="851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E+.B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7BA1F85-75CB-4887-9918-D55CD625A840}"/>
              </a:ext>
            </a:extLst>
          </p:cNvPr>
          <p:cNvSpPr/>
          <p:nvPr/>
        </p:nvSpPr>
        <p:spPr>
          <a:xfrm>
            <a:off x="8229874" y="2198888"/>
            <a:ext cx="1298776" cy="752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E+B.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BEA55A-5244-4C22-9F9F-C57474AA07BB}"/>
              </a:ext>
            </a:extLst>
          </p:cNvPr>
          <p:cNvCxnSpPr>
            <a:cxnSpLocks/>
          </p:cNvCxnSpPr>
          <p:nvPr/>
        </p:nvCxnSpPr>
        <p:spPr>
          <a:xfrm flipV="1">
            <a:off x="8174266" y="2943334"/>
            <a:ext cx="767514" cy="228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A1382C9-FEC5-4E4F-B558-FB602E0A1587}"/>
              </a:ext>
            </a:extLst>
          </p:cNvPr>
          <p:cNvCxnSpPr>
            <a:cxnSpLocks/>
            <a:stCxn id="17" idx="4"/>
            <a:endCxn id="28" idx="7"/>
          </p:cNvCxnSpPr>
          <p:nvPr/>
        </p:nvCxnSpPr>
        <p:spPr>
          <a:xfrm rot="5400000">
            <a:off x="5598045" y="3244841"/>
            <a:ext cx="1509993" cy="22480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862E596-9917-4BFD-ACEB-1BBC078954E5}"/>
              </a:ext>
            </a:extLst>
          </p:cNvPr>
          <p:cNvCxnSpPr>
            <a:cxnSpLocks/>
            <a:stCxn id="17" idx="5"/>
            <a:endCxn id="28" idx="5"/>
          </p:cNvCxnSpPr>
          <p:nvPr/>
        </p:nvCxnSpPr>
        <p:spPr>
          <a:xfrm rot="5400000">
            <a:off x="5569452" y="3148697"/>
            <a:ext cx="2060395" cy="2741223"/>
          </a:xfrm>
          <a:prstGeom prst="bentConnector3">
            <a:avLst>
              <a:gd name="adj1" fmla="val 1153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49E38AD-B597-4419-A353-A5F10B3A525B}"/>
              </a:ext>
            </a:extLst>
          </p:cNvPr>
          <p:cNvCxnSpPr>
            <a:cxnSpLocks/>
            <a:stCxn id="4" idx="4"/>
          </p:cNvCxnSpPr>
          <p:nvPr/>
        </p:nvCxnSpPr>
        <p:spPr>
          <a:xfrm rot="5400000">
            <a:off x="5803554" y="1542321"/>
            <a:ext cx="3402979" cy="4132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C495C5C-D08F-47B7-944F-997DB6ECEF88}"/>
              </a:ext>
            </a:extLst>
          </p:cNvPr>
          <p:cNvCxnSpPr>
            <a:cxnSpLocks/>
            <a:endCxn id="30" idx="6"/>
          </p:cNvCxnSpPr>
          <p:nvPr/>
        </p:nvCxnSpPr>
        <p:spPr>
          <a:xfrm rot="5400000">
            <a:off x="5310818" y="1907913"/>
            <a:ext cx="4587884" cy="4541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43FDE5D-579C-4E2A-9568-21B18BF51744}"/>
              </a:ext>
            </a:extLst>
          </p:cNvPr>
          <p:cNvSpPr txBox="1"/>
          <p:nvPr/>
        </p:nvSpPr>
        <p:spPr>
          <a:xfrm>
            <a:off x="10584538" y="1939658"/>
            <a:ext cx="298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780E1D-2C3D-46E4-92A6-EEF525D99F84}"/>
              </a:ext>
            </a:extLst>
          </p:cNvPr>
          <p:cNvSpPr txBox="1"/>
          <p:nvPr/>
        </p:nvSpPr>
        <p:spPr>
          <a:xfrm>
            <a:off x="8302642" y="2818635"/>
            <a:ext cx="403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05220DE-8C1F-4CF8-806B-092317A68017}"/>
              </a:ext>
            </a:extLst>
          </p:cNvPr>
          <p:cNvSpPr txBox="1"/>
          <p:nvPr/>
        </p:nvSpPr>
        <p:spPr>
          <a:xfrm>
            <a:off x="5843067" y="2521413"/>
            <a:ext cx="403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2262776D-6500-43A1-ADF8-C103D9B69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131" y="3917800"/>
            <a:ext cx="518205" cy="64013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FBD6126-B8E2-45F8-9388-DB47FA55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763" y="4893681"/>
            <a:ext cx="518205" cy="64013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001905F6-ADB1-40FF-A9BF-45880D12C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156" y="5450943"/>
            <a:ext cx="524301" cy="64623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6EF6B48-6B74-498A-8B32-B375C1253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763" y="6033234"/>
            <a:ext cx="524301" cy="64623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A68664B-A6B8-444C-B90D-614AF9254664}"/>
              </a:ext>
            </a:extLst>
          </p:cNvPr>
          <p:cNvSpPr txBox="1"/>
          <p:nvPr/>
        </p:nvSpPr>
        <p:spPr>
          <a:xfrm>
            <a:off x="1225614" y="2811370"/>
            <a:ext cx="403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I₀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479AEC-C3EB-4E8A-A689-FB1B55DA9B7B}"/>
              </a:ext>
            </a:extLst>
          </p:cNvPr>
          <p:cNvSpPr txBox="1"/>
          <p:nvPr/>
        </p:nvSpPr>
        <p:spPr>
          <a:xfrm>
            <a:off x="4509336" y="1071500"/>
            <a:ext cx="494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I₁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C4678A-FB9C-497B-9F93-9B8AACF62DA2}"/>
              </a:ext>
            </a:extLst>
          </p:cNvPr>
          <p:cNvSpPr txBox="1"/>
          <p:nvPr/>
        </p:nvSpPr>
        <p:spPr>
          <a:xfrm>
            <a:off x="4466674" y="3013644"/>
            <a:ext cx="385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I₂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563DB0-8483-4C95-8611-05622FECA862}"/>
              </a:ext>
            </a:extLst>
          </p:cNvPr>
          <p:cNvSpPr txBox="1"/>
          <p:nvPr/>
        </p:nvSpPr>
        <p:spPr>
          <a:xfrm>
            <a:off x="4489534" y="4659084"/>
            <a:ext cx="514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I₃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BBDCC0-06FA-4DC0-B0F1-65581C958822}"/>
              </a:ext>
            </a:extLst>
          </p:cNvPr>
          <p:cNvSpPr txBox="1"/>
          <p:nvPr/>
        </p:nvSpPr>
        <p:spPr>
          <a:xfrm>
            <a:off x="4509336" y="5833441"/>
            <a:ext cx="342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I₄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E3F433-BF99-438F-BF54-0C12F2A782B4}"/>
              </a:ext>
            </a:extLst>
          </p:cNvPr>
          <p:cNvSpPr txBox="1"/>
          <p:nvPr/>
        </p:nvSpPr>
        <p:spPr>
          <a:xfrm>
            <a:off x="9487365" y="653607"/>
            <a:ext cx="494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I₅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FA70B1-A346-4DA5-AE39-77C67014F815}"/>
              </a:ext>
            </a:extLst>
          </p:cNvPr>
          <p:cNvSpPr txBox="1"/>
          <p:nvPr/>
        </p:nvSpPr>
        <p:spPr>
          <a:xfrm>
            <a:off x="7290180" y="2353496"/>
            <a:ext cx="358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I₆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177C8F-BE27-4AB5-8AD1-AD13244AA8AA}"/>
              </a:ext>
            </a:extLst>
          </p:cNvPr>
          <p:cNvSpPr txBox="1"/>
          <p:nvPr/>
        </p:nvSpPr>
        <p:spPr>
          <a:xfrm>
            <a:off x="11416302" y="2538162"/>
            <a:ext cx="358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I₇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9BE0A4-1A15-481F-891B-21EEC47A7DCD}"/>
              </a:ext>
            </a:extLst>
          </p:cNvPr>
          <p:cNvSpPr txBox="1"/>
          <p:nvPr/>
        </p:nvSpPr>
        <p:spPr>
          <a:xfrm>
            <a:off x="8570806" y="1902966"/>
            <a:ext cx="403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I₈</a:t>
            </a:r>
          </a:p>
        </p:txBody>
      </p:sp>
    </p:spTree>
    <p:extLst>
      <p:ext uri="{BB962C8B-B14F-4D97-AF65-F5344CB8AC3E}">
        <p14:creationId xmlns:p14="http://schemas.microsoft.com/office/powerpoint/2010/main" val="3314870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88C3-7D2C-4E5E-99A3-B5BEBF5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B60F1-E0E4-4860-8668-929EA028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958" y="0"/>
            <a:ext cx="6316042" cy="328085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99E76E-FA83-416E-8C6D-24BA59812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4234"/>
              </p:ext>
            </p:extLst>
          </p:nvPr>
        </p:nvGraphicFramePr>
        <p:xfrm>
          <a:off x="601980" y="2036333"/>
          <a:ext cx="5273976" cy="4768325"/>
        </p:xfrm>
        <a:graphic>
          <a:graphicData uri="http://schemas.openxmlformats.org/drawingml/2006/table">
            <a:tbl>
              <a:tblPr firstRow="1" firstCol="1" bandRow="1"/>
              <a:tblGrid>
                <a:gridCol w="659247">
                  <a:extLst>
                    <a:ext uri="{9D8B030D-6E8A-4147-A177-3AD203B41FA5}">
                      <a16:colId xmlns:a16="http://schemas.microsoft.com/office/drawing/2014/main" val="504509300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51428193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19796975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28761029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424715454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091025668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965366334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460593425"/>
                    </a:ext>
                  </a:extLst>
                </a:gridCol>
              </a:tblGrid>
              <a:tr h="26314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States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Action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GoTo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684"/>
                  </a:ext>
                </a:extLst>
              </a:tr>
              <a:tr h="2754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+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$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3825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96047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1177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055734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376628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6779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6000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2423"/>
                  </a:ext>
                </a:extLst>
              </a:tr>
              <a:tr h="538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958980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7839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2D3B8E-49E8-4617-B105-5EECCB890F1C}"/>
              </a:ext>
            </a:extLst>
          </p:cNvPr>
          <p:cNvSpPr txBox="1"/>
          <p:nvPr/>
        </p:nvSpPr>
        <p:spPr>
          <a:xfrm>
            <a:off x="541020" y="1640427"/>
            <a:ext cx="2059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Canonical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73B34-640B-489B-A11C-843453BEC40B}"/>
              </a:ext>
            </a:extLst>
          </p:cNvPr>
          <p:cNvSpPr txBox="1"/>
          <p:nvPr/>
        </p:nvSpPr>
        <p:spPr>
          <a:xfrm>
            <a:off x="7452360" y="4096435"/>
            <a:ext cx="3380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Shift (S) = Si (1,2,3,4,5)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(r) = ri (1,2,3,4,5)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602E8-8EA7-41FC-8710-FD6EA7CCBC05}"/>
              </a:ext>
            </a:extLst>
          </p:cNvPr>
          <p:cNvSpPr txBox="1"/>
          <p:nvPr/>
        </p:nvSpPr>
        <p:spPr>
          <a:xfrm>
            <a:off x="541020" y="136525"/>
            <a:ext cx="480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we can say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.E*B ---------1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 ---------2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 ------------3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.0 ------------4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.1 ------------5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509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88C3-7D2C-4E5E-99A3-B5BEBF5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B60F1-E0E4-4860-8668-929EA028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958" y="0"/>
            <a:ext cx="6316042" cy="328085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99E76E-FA83-416E-8C6D-24BA59812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67118"/>
              </p:ext>
            </p:extLst>
          </p:nvPr>
        </p:nvGraphicFramePr>
        <p:xfrm>
          <a:off x="601980" y="2036333"/>
          <a:ext cx="5273976" cy="4768325"/>
        </p:xfrm>
        <a:graphic>
          <a:graphicData uri="http://schemas.openxmlformats.org/drawingml/2006/table">
            <a:tbl>
              <a:tblPr firstRow="1" firstCol="1" bandRow="1"/>
              <a:tblGrid>
                <a:gridCol w="659247">
                  <a:extLst>
                    <a:ext uri="{9D8B030D-6E8A-4147-A177-3AD203B41FA5}">
                      <a16:colId xmlns:a16="http://schemas.microsoft.com/office/drawing/2014/main" val="504509300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51428193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19796975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28761029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424715454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091025668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965366334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460593425"/>
                    </a:ext>
                  </a:extLst>
                </a:gridCol>
              </a:tblGrid>
              <a:tr h="26314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States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Action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GoTo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684"/>
                  </a:ext>
                </a:extLst>
              </a:tr>
              <a:tr h="2754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+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$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3825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96047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1177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055734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376628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6779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6000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2423"/>
                  </a:ext>
                </a:extLst>
              </a:tr>
              <a:tr h="538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958980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7839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2D3B8E-49E8-4617-B105-5EECCB890F1C}"/>
              </a:ext>
            </a:extLst>
          </p:cNvPr>
          <p:cNvSpPr txBox="1"/>
          <p:nvPr/>
        </p:nvSpPr>
        <p:spPr>
          <a:xfrm>
            <a:off x="541020" y="1640427"/>
            <a:ext cx="2059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Canonical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73B34-640B-489B-A11C-843453BEC40B}"/>
              </a:ext>
            </a:extLst>
          </p:cNvPr>
          <p:cNvSpPr txBox="1"/>
          <p:nvPr/>
        </p:nvSpPr>
        <p:spPr>
          <a:xfrm>
            <a:off x="7452360" y="4096435"/>
            <a:ext cx="3380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Shift (S) = Si (1,2,3,4,5)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(r) = ri (1,2,3,4,5)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602E8-8EA7-41FC-8710-FD6EA7CCBC05}"/>
              </a:ext>
            </a:extLst>
          </p:cNvPr>
          <p:cNvSpPr txBox="1"/>
          <p:nvPr/>
        </p:nvSpPr>
        <p:spPr>
          <a:xfrm>
            <a:off x="541020" y="136525"/>
            <a:ext cx="480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we can say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.E*B ---------1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 ---------2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 ------------3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.0 ------------4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.1 ------------5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88C3-7D2C-4E5E-99A3-B5BEBF5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B60F1-E0E4-4860-8668-929EA028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958" y="0"/>
            <a:ext cx="6316042" cy="328085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99E76E-FA83-416E-8C6D-24BA59812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354465"/>
              </p:ext>
            </p:extLst>
          </p:nvPr>
        </p:nvGraphicFramePr>
        <p:xfrm>
          <a:off x="601980" y="2036333"/>
          <a:ext cx="5273976" cy="4768325"/>
        </p:xfrm>
        <a:graphic>
          <a:graphicData uri="http://schemas.openxmlformats.org/drawingml/2006/table">
            <a:tbl>
              <a:tblPr firstRow="1" firstCol="1" bandRow="1"/>
              <a:tblGrid>
                <a:gridCol w="659247">
                  <a:extLst>
                    <a:ext uri="{9D8B030D-6E8A-4147-A177-3AD203B41FA5}">
                      <a16:colId xmlns:a16="http://schemas.microsoft.com/office/drawing/2014/main" val="504509300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51428193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19796975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28761029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424715454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091025668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965366334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460593425"/>
                    </a:ext>
                  </a:extLst>
                </a:gridCol>
              </a:tblGrid>
              <a:tr h="26314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States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Action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GoTo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684"/>
                  </a:ext>
                </a:extLst>
              </a:tr>
              <a:tr h="2754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+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$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3825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96047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Accepted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1177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055734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376628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6779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6000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2423"/>
                  </a:ext>
                </a:extLst>
              </a:tr>
              <a:tr h="538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958980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7839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2D3B8E-49E8-4617-B105-5EECCB890F1C}"/>
              </a:ext>
            </a:extLst>
          </p:cNvPr>
          <p:cNvSpPr txBox="1"/>
          <p:nvPr/>
        </p:nvSpPr>
        <p:spPr>
          <a:xfrm>
            <a:off x="541020" y="1640427"/>
            <a:ext cx="2059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Canonical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73B34-640B-489B-A11C-843453BEC40B}"/>
              </a:ext>
            </a:extLst>
          </p:cNvPr>
          <p:cNvSpPr txBox="1"/>
          <p:nvPr/>
        </p:nvSpPr>
        <p:spPr>
          <a:xfrm>
            <a:off x="7452360" y="4096435"/>
            <a:ext cx="3380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Shift (S) = Si (1,2,3,4,5)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(r) = ri (1,2,3,4,5)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602E8-8EA7-41FC-8710-FD6EA7CCBC05}"/>
              </a:ext>
            </a:extLst>
          </p:cNvPr>
          <p:cNvSpPr txBox="1"/>
          <p:nvPr/>
        </p:nvSpPr>
        <p:spPr>
          <a:xfrm>
            <a:off x="541020" y="136525"/>
            <a:ext cx="480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we can say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.E*B ---------1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 ---------2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 ------------3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.0 ------------4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.1 ------------5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89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88C3-7D2C-4E5E-99A3-B5BEBF5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B60F1-E0E4-4860-8668-929EA028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958" y="0"/>
            <a:ext cx="6316042" cy="328085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99E76E-FA83-416E-8C6D-24BA59812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832682"/>
              </p:ext>
            </p:extLst>
          </p:nvPr>
        </p:nvGraphicFramePr>
        <p:xfrm>
          <a:off x="601980" y="2036333"/>
          <a:ext cx="5273976" cy="4768325"/>
        </p:xfrm>
        <a:graphic>
          <a:graphicData uri="http://schemas.openxmlformats.org/drawingml/2006/table">
            <a:tbl>
              <a:tblPr firstRow="1" firstCol="1" bandRow="1"/>
              <a:tblGrid>
                <a:gridCol w="659247">
                  <a:extLst>
                    <a:ext uri="{9D8B030D-6E8A-4147-A177-3AD203B41FA5}">
                      <a16:colId xmlns:a16="http://schemas.microsoft.com/office/drawing/2014/main" val="504509300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51428193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19796975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28761029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424715454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091025668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965366334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460593425"/>
                    </a:ext>
                  </a:extLst>
                </a:gridCol>
              </a:tblGrid>
              <a:tr h="26314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States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Action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GoTo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684"/>
                  </a:ext>
                </a:extLst>
              </a:tr>
              <a:tr h="2754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+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$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3825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96047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Accepted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1177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055734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376628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6779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6000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2423"/>
                  </a:ext>
                </a:extLst>
              </a:tr>
              <a:tr h="538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958980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7839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2D3B8E-49E8-4617-B105-5EECCB890F1C}"/>
              </a:ext>
            </a:extLst>
          </p:cNvPr>
          <p:cNvSpPr txBox="1"/>
          <p:nvPr/>
        </p:nvSpPr>
        <p:spPr>
          <a:xfrm>
            <a:off x="541020" y="1640427"/>
            <a:ext cx="2059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Canonical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73B34-640B-489B-A11C-843453BEC40B}"/>
              </a:ext>
            </a:extLst>
          </p:cNvPr>
          <p:cNvSpPr txBox="1"/>
          <p:nvPr/>
        </p:nvSpPr>
        <p:spPr>
          <a:xfrm>
            <a:off x="7452360" y="4096435"/>
            <a:ext cx="3380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Shift (S) = Si (1,2,3,4,5)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(r) = ri (1,2,3,4,5)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602E8-8EA7-41FC-8710-FD6EA7CCBC05}"/>
              </a:ext>
            </a:extLst>
          </p:cNvPr>
          <p:cNvSpPr txBox="1"/>
          <p:nvPr/>
        </p:nvSpPr>
        <p:spPr>
          <a:xfrm>
            <a:off x="541020" y="136525"/>
            <a:ext cx="480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we can say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.E*B ---------1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 ---------2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 ------------3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.0 ------------4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.1 ------------5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57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88C3-7D2C-4E5E-99A3-B5BEBF5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B60F1-E0E4-4860-8668-929EA028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958" y="0"/>
            <a:ext cx="6316042" cy="328085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99E76E-FA83-416E-8C6D-24BA59812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271588"/>
              </p:ext>
            </p:extLst>
          </p:nvPr>
        </p:nvGraphicFramePr>
        <p:xfrm>
          <a:off x="601980" y="2036333"/>
          <a:ext cx="5273976" cy="4768325"/>
        </p:xfrm>
        <a:graphic>
          <a:graphicData uri="http://schemas.openxmlformats.org/drawingml/2006/table">
            <a:tbl>
              <a:tblPr firstRow="1" firstCol="1" bandRow="1"/>
              <a:tblGrid>
                <a:gridCol w="659247">
                  <a:extLst>
                    <a:ext uri="{9D8B030D-6E8A-4147-A177-3AD203B41FA5}">
                      <a16:colId xmlns:a16="http://schemas.microsoft.com/office/drawing/2014/main" val="504509300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51428193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19796975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28761029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424715454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091025668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965366334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460593425"/>
                    </a:ext>
                  </a:extLst>
                </a:gridCol>
              </a:tblGrid>
              <a:tr h="26314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States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Action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GoTo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684"/>
                  </a:ext>
                </a:extLst>
              </a:tr>
              <a:tr h="2754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+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$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3825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96047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Accepted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1177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055734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376628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6779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6000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2423"/>
                  </a:ext>
                </a:extLst>
              </a:tr>
              <a:tr h="538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958980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7839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2D3B8E-49E8-4617-B105-5EECCB890F1C}"/>
              </a:ext>
            </a:extLst>
          </p:cNvPr>
          <p:cNvSpPr txBox="1"/>
          <p:nvPr/>
        </p:nvSpPr>
        <p:spPr>
          <a:xfrm>
            <a:off x="541020" y="1640427"/>
            <a:ext cx="2059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Canonical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73B34-640B-489B-A11C-843453BEC40B}"/>
              </a:ext>
            </a:extLst>
          </p:cNvPr>
          <p:cNvSpPr txBox="1"/>
          <p:nvPr/>
        </p:nvSpPr>
        <p:spPr>
          <a:xfrm>
            <a:off x="7452360" y="4096435"/>
            <a:ext cx="3380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Shift (S) = Si (1,2,3,4,5)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(r) = ri (1,2,3,4,5)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602E8-8EA7-41FC-8710-FD6EA7CCBC05}"/>
              </a:ext>
            </a:extLst>
          </p:cNvPr>
          <p:cNvSpPr txBox="1"/>
          <p:nvPr/>
        </p:nvSpPr>
        <p:spPr>
          <a:xfrm>
            <a:off x="541020" y="136525"/>
            <a:ext cx="480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we can say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.E*B ---------1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 ---------2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 ------------3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.0 ------------4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.1 ------------5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2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88C3-7D2C-4E5E-99A3-B5BEBF5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B60F1-E0E4-4860-8668-929EA028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958" y="0"/>
            <a:ext cx="6316042" cy="328085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99E76E-FA83-416E-8C6D-24BA59812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728167"/>
              </p:ext>
            </p:extLst>
          </p:nvPr>
        </p:nvGraphicFramePr>
        <p:xfrm>
          <a:off x="601980" y="2036333"/>
          <a:ext cx="5273976" cy="4768325"/>
        </p:xfrm>
        <a:graphic>
          <a:graphicData uri="http://schemas.openxmlformats.org/drawingml/2006/table">
            <a:tbl>
              <a:tblPr firstRow="1" firstCol="1" bandRow="1"/>
              <a:tblGrid>
                <a:gridCol w="659247">
                  <a:extLst>
                    <a:ext uri="{9D8B030D-6E8A-4147-A177-3AD203B41FA5}">
                      <a16:colId xmlns:a16="http://schemas.microsoft.com/office/drawing/2014/main" val="504509300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51428193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19796975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28761029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424715454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091025668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965366334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460593425"/>
                    </a:ext>
                  </a:extLst>
                </a:gridCol>
              </a:tblGrid>
              <a:tr h="26314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States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Action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GoTo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684"/>
                  </a:ext>
                </a:extLst>
              </a:tr>
              <a:tr h="2754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+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$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3825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96047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Accepted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1177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055734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376628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6779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6000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2423"/>
                  </a:ext>
                </a:extLst>
              </a:tr>
              <a:tr h="538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958980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7839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2D3B8E-49E8-4617-B105-5EECCB890F1C}"/>
              </a:ext>
            </a:extLst>
          </p:cNvPr>
          <p:cNvSpPr txBox="1"/>
          <p:nvPr/>
        </p:nvSpPr>
        <p:spPr>
          <a:xfrm>
            <a:off x="541020" y="1640427"/>
            <a:ext cx="2059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Canonical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73B34-640B-489B-A11C-843453BEC40B}"/>
              </a:ext>
            </a:extLst>
          </p:cNvPr>
          <p:cNvSpPr txBox="1"/>
          <p:nvPr/>
        </p:nvSpPr>
        <p:spPr>
          <a:xfrm>
            <a:off x="7452360" y="4096435"/>
            <a:ext cx="3380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Shift (S) = Si (1,2,3,4,5)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(r) = ri (1,2,3,4,5)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602E8-8EA7-41FC-8710-FD6EA7CCBC05}"/>
              </a:ext>
            </a:extLst>
          </p:cNvPr>
          <p:cNvSpPr txBox="1"/>
          <p:nvPr/>
        </p:nvSpPr>
        <p:spPr>
          <a:xfrm>
            <a:off x="541020" y="136525"/>
            <a:ext cx="480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we can say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.E*B ---------1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 ---------2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 ------------3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.0 ------------4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.1 ------------5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891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88C3-7D2C-4E5E-99A3-B5BEBF5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B60F1-E0E4-4860-8668-929EA028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958" y="0"/>
            <a:ext cx="6316042" cy="328085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99E76E-FA83-416E-8C6D-24BA59812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150694"/>
              </p:ext>
            </p:extLst>
          </p:nvPr>
        </p:nvGraphicFramePr>
        <p:xfrm>
          <a:off x="601980" y="2036333"/>
          <a:ext cx="5273976" cy="4768325"/>
        </p:xfrm>
        <a:graphic>
          <a:graphicData uri="http://schemas.openxmlformats.org/drawingml/2006/table">
            <a:tbl>
              <a:tblPr firstRow="1" firstCol="1" bandRow="1"/>
              <a:tblGrid>
                <a:gridCol w="659247">
                  <a:extLst>
                    <a:ext uri="{9D8B030D-6E8A-4147-A177-3AD203B41FA5}">
                      <a16:colId xmlns:a16="http://schemas.microsoft.com/office/drawing/2014/main" val="504509300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51428193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19796975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28761029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424715454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091025668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965366334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460593425"/>
                    </a:ext>
                  </a:extLst>
                </a:gridCol>
              </a:tblGrid>
              <a:tr h="26314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States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Action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GoTo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684"/>
                  </a:ext>
                </a:extLst>
              </a:tr>
              <a:tr h="2754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+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$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3825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96047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Accepted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1177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055734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376628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6779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6000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2423"/>
                  </a:ext>
                </a:extLst>
              </a:tr>
              <a:tr h="538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958980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7839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2D3B8E-49E8-4617-B105-5EECCB890F1C}"/>
              </a:ext>
            </a:extLst>
          </p:cNvPr>
          <p:cNvSpPr txBox="1"/>
          <p:nvPr/>
        </p:nvSpPr>
        <p:spPr>
          <a:xfrm>
            <a:off x="541020" y="1640427"/>
            <a:ext cx="2059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Canonical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73B34-640B-489B-A11C-843453BEC40B}"/>
              </a:ext>
            </a:extLst>
          </p:cNvPr>
          <p:cNvSpPr txBox="1"/>
          <p:nvPr/>
        </p:nvSpPr>
        <p:spPr>
          <a:xfrm>
            <a:off x="7452360" y="4096435"/>
            <a:ext cx="3380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Shift (S) = Si (1,2,3,4,5)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(r) = ri (1,2,3,4,5)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602E8-8EA7-41FC-8710-FD6EA7CCBC05}"/>
              </a:ext>
            </a:extLst>
          </p:cNvPr>
          <p:cNvSpPr txBox="1"/>
          <p:nvPr/>
        </p:nvSpPr>
        <p:spPr>
          <a:xfrm>
            <a:off x="541020" y="136525"/>
            <a:ext cx="480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we can say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.E*B ---------1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 ---------2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 ------------3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.0 ------------4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.1 ------------5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33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88C3-7D2C-4E5E-99A3-B5BEBF5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B60F1-E0E4-4860-8668-929EA028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958" y="0"/>
            <a:ext cx="6316042" cy="328085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99E76E-FA83-416E-8C6D-24BA59812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39758"/>
              </p:ext>
            </p:extLst>
          </p:nvPr>
        </p:nvGraphicFramePr>
        <p:xfrm>
          <a:off x="601980" y="2036333"/>
          <a:ext cx="5273976" cy="4768325"/>
        </p:xfrm>
        <a:graphic>
          <a:graphicData uri="http://schemas.openxmlformats.org/drawingml/2006/table">
            <a:tbl>
              <a:tblPr firstRow="1" firstCol="1" bandRow="1"/>
              <a:tblGrid>
                <a:gridCol w="659247">
                  <a:extLst>
                    <a:ext uri="{9D8B030D-6E8A-4147-A177-3AD203B41FA5}">
                      <a16:colId xmlns:a16="http://schemas.microsoft.com/office/drawing/2014/main" val="504509300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51428193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19796975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28761029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424715454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091025668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965366334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460593425"/>
                    </a:ext>
                  </a:extLst>
                </a:gridCol>
              </a:tblGrid>
              <a:tr h="26314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States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Action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GoTo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684"/>
                  </a:ext>
                </a:extLst>
              </a:tr>
              <a:tr h="2754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+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$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3825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96047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Accepted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1177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055734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376628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6779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6000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2423"/>
                  </a:ext>
                </a:extLst>
              </a:tr>
              <a:tr h="538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958980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7839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2D3B8E-49E8-4617-B105-5EECCB890F1C}"/>
              </a:ext>
            </a:extLst>
          </p:cNvPr>
          <p:cNvSpPr txBox="1"/>
          <p:nvPr/>
        </p:nvSpPr>
        <p:spPr>
          <a:xfrm>
            <a:off x="541020" y="1640427"/>
            <a:ext cx="2059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Canonical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73B34-640B-489B-A11C-843453BEC40B}"/>
              </a:ext>
            </a:extLst>
          </p:cNvPr>
          <p:cNvSpPr txBox="1"/>
          <p:nvPr/>
        </p:nvSpPr>
        <p:spPr>
          <a:xfrm>
            <a:off x="7452360" y="4096435"/>
            <a:ext cx="3380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Shift (S) = Si (1,2,3,4,5)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(r) = ri (1,2,3,4,5)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602E8-8EA7-41FC-8710-FD6EA7CCBC05}"/>
              </a:ext>
            </a:extLst>
          </p:cNvPr>
          <p:cNvSpPr txBox="1"/>
          <p:nvPr/>
        </p:nvSpPr>
        <p:spPr>
          <a:xfrm>
            <a:off x="541020" y="136525"/>
            <a:ext cx="480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we can say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.E*B ---------1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 ---------2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 ------------3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.0 ------------4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.1 ------------5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39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49" y="2009503"/>
            <a:ext cx="311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So, the canonical view: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9303" y="3668912"/>
            <a:ext cx="3245018" cy="2855285"/>
            <a:chOff x="2042203" y="2222976"/>
            <a:chExt cx="3229797" cy="3180524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3358540" y="2377605"/>
              <a:ext cx="1908837" cy="4955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>
              <a:off x="2977356" y="3468882"/>
              <a:ext cx="2294644" cy="55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cxnSpLocks/>
            </p:cNvCxnSpPr>
            <p:nvPr/>
          </p:nvCxnSpPr>
          <p:spPr>
            <a:xfrm>
              <a:off x="2042203" y="3634164"/>
              <a:ext cx="3229797" cy="17693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000418" y="3307664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13865" y="222297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84354" y="468504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Curved Connector 41"/>
          <p:cNvCxnSpPr>
            <a:cxnSpLocks/>
          </p:cNvCxnSpPr>
          <p:nvPr/>
        </p:nvCxnSpPr>
        <p:spPr>
          <a:xfrm flipV="1">
            <a:off x="2090156" y="2009503"/>
            <a:ext cx="1879864" cy="1867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8602" y="2633153"/>
            <a:ext cx="36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920749-2281-4003-A9DA-88AEF72DC28F}"/>
              </a:ext>
            </a:extLst>
          </p:cNvPr>
          <p:cNvSpPr/>
          <p:nvPr/>
        </p:nvSpPr>
        <p:spPr>
          <a:xfrm>
            <a:off x="570690" y="3180702"/>
            <a:ext cx="1631573" cy="257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A759E-11BE-435C-9926-994310D20D1E}"/>
              </a:ext>
            </a:extLst>
          </p:cNvPr>
          <p:cNvSpPr txBox="1"/>
          <p:nvPr/>
        </p:nvSpPr>
        <p:spPr>
          <a:xfrm>
            <a:off x="7764780" y="113665"/>
            <a:ext cx="4221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will denote an expression as   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.E*B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.E+B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.0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B702FE-5236-4557-86A9-0D67BC1CF278}"/>
              </a:ext>
            </a:extLst>
          </p:cNvPr>
          <p:cNvSpPr/>
          <p:nvPr/>
        </p:nvSpPr>
        <p:spPr>
          <a:xfrm>
            <a:off x="3970020" y="1414250"/>
            <a:ext cx="1519466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E.+B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6576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88C3-7D2C-4E5E-99A3-B5BEBF5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B60F1-E0E4-4860-8668-929EA028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958" y="0"/>
            <a:ext cx="6316042" cy="328085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99E76E-FA83-416E-8C6D-24BA59812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22370"/>
              </p:ext>
            </p:extLst>
          </p:nvPr>
        </p:nvGraphicFramePr>
        <p:xfrm>
          <a:off x="601980" y="2036333"/>
          <a:ext cx="5273976" cy="4768325"/>
        </p:xfrm>
        <a:graphic>
          <a:graphicData uri="http://schemas.openxmlformats.org/drawingml/2006/table">
            <a:tbl>
              <a:tblPr firstRow="1" firstCol="1" bandRow="1"/>
              <a:tblGrid>
                <a:gridCol w="659247">
                  <a:extLst>
                    <a:ext uri="{9D8B030D-6E8A-4147-A177-3AD203B41FA5}">
                      <a16:colId xmlns:a16="http://schemas.microsoft.com/office/drawing/2014/main" val="504509300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51428193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19796975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28761029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424715454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091025668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965366334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460593425"/>
                    </a:ext>
                  </a:extLst>
                </a:gridCol>
              </a:tblGrid>
              <a:tr h="26314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States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Action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GoTo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684"/>
                  </a:ext>
                </a:extLst>
              </a:tr>
              <a:tr h="2754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+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$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3825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96047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Accepted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1177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055734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376628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6779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6000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2423"/>
                  </a:ext>
                </a:extLst>
              </a:tr>
              <a:tr h="538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958980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7839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2D3B8E-49E8-4617-B105-5EECCB890F1C}"/>
              </a:ext>
            </a:extLst>
          </p:cNvPr>
          <p:cNvSpPr txBox="1"/>
          <p:nvPr/>
        </p:nvSpPr>
        <p:spPr>
          <a:xfrm>
            <a:off x="541020" y="1640427"/>
            <a:ext cx="2059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Canonical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73B34-640B-489B-A11C-843453BEC40B}"/>
              </a:ext>
            </a:extLst>
          </p:cNvPr>
          <p:cNvSpPr txBox="1"/>
          <p:nvPr/>
        </p:nvSpPr>
        <p:spPr>
          <a:xfrm>
            <a:off x="7452360" y="4096435"/>
            <a:ext cx="3380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Shift (S) = Si (1,2,3,4,5)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(r) = ri (1,2,3,4,5)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602E8-8EA7-41FC-8710-FD6EA7CCBC05}"/>
              </a:ext>
            </a:extLst>
          </p:cNvPr>
          <p:cNvSpPr txBox="1"/>
          <p:nvPr/>
        </p:nvSpPr>
        <p:spPr>
          <a:xfrm>
            <a:off x="541020" y="136525"/>
            <a:ext cx="480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we can say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.E*B ---------1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 ---------2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 ------------3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.0 ------------4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.1 ------------5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1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A88C3-7D2C-4E5E-99A3-B5BEBF5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B60F1-E0E4-4860-8668-929EA0284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958" y="0"/>
            <a:ext cx="6316042" cy="328085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99E76E-FA83-416E-8C6D-24BA59812234}"/>
              </a:ext>
            </a:extLst>
          </p:cNvPr>
          <p:cNvGraphicFramePr>
            <a:graphicFrameLocks noGrp="1"/>
          </p:cNvGraphicFramePr>
          <p:nvPr/>
        </p:nvGraphicFramePr>
        <p:xfrm>
          <a:off x="601980" y="2036333"/>
          <a:ext cx="5273976" cy="4768325"/>
        </p:xfrm>
        <a:graphic>
          <a:graphicData uri="http://schemas.openxmlformats.org/drawingml/2006/table">
            <a:tbl>
              <a:tblPr firstRow="1" firstCol="1" bandRow="1"/>
              <a:tblGrid>
                <a:gridCol w="659247">
                  <a:extLst>
                    <a:ext uri="{9D8B030D-6E8A-4147-A177-3AD203B41FA5}">
                      <a16:colId xmlns:a16="http://schemas.microsoft.com/office/drawing/2014/main" val="504509300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51428193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19796975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287610291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4247154542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2091025668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965366334"/>
                    </a:ext>
                  </a:extLst>
                </a:gridCol>
                <a:gridCol w="659247">
                  <a:extLst>
                    <a:ext uri="{9D8B030D-6E8A-4147-A177-3AD203B41FA5}">
                      <a16:colId xmlns:a16="http://schemas.microsoft.com/office/drawing/2014/main" val="3460593425"/>
                    </a:ext>
                  </a:extLst>
                </a:gridCol>
              </a:tblGrid>
              <a:tr h="26314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States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Action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GoTo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6684"/>
                  </a:ext>
                </a:extLst>
              </a:tr>
              <a:tr h="2754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+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$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E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B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53825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I0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96047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II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Accepted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1177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055734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376628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167793"/>
                  </a:ext>
                </a:extLst>
              </a:tr>
              <a:tr h="4779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I5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60001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I6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S3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S4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2423"/>
                  </a:ext>
                </a:extLst>
              </a:tr>
              <a:tr h="538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I7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r1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958980"/>
                  </a:ext>
                </a:extLst>
              </a:tr>
              <a:tr h="451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I8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r2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r2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1431" marR="614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7839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2D3B8E-49E8-4617-B105-5EECCB890F1C}"/>
              </a:ext>
            </a:extLst>
          </p:cNvPr>
          <p:cNvSpPr txBox="1"/>
          <p:nvPr/>
        </p:nvSpPr>
        <p:spPr>
          <a:xfrm>
            <a:off x="541020" y="1640427"/>
            <a:ext cx="2059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Canonical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73B34-640B-489B-A11C-843453BEC40B}"/>
              </a:ext>
            </a:extLst>
          </p:cNvPr>
          <p:cNvSpPr txBox="1"/>
          <p:nvPr/>
        </p:nvSpPr>
        <p:spPr>
          <a:xfrm>
            <a:off x="7452360" y="4096435"/>
            <a:ext cx="3380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Shift (S) = Si (1,2,3,4,5)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Reduce (r) = ri (1,2,3,4,5)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602E8-8EA7-41FC-8710-FD6EA7CCBC05}"/>
              </a:ext>
            </a:extLst>
          </p:cNvPr>
          <p:cNvSpPr txBox="1"/>
          <p:nvPr/>
        </p:nvSpPr>
        <p:spPr>
          <a:xfrm>
            <a:off x="541020" y="136525"/>
            <a:ext cx="4800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Here we can say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.E*B ---------1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 ---------2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 ------------3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.0 ------------4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.1 ------------5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398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715BE-2244-4EF3-ACBD-E3321A96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EC7-CD39-4B38-B29A-19B425751A4C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6B1DB-ACAE-45D5-9A39-6947DE2496A1}"/>
              </a:ext>
            </a:extLst>
          </p:cNvPr>
          <p:cNvSpPr/>
          <p:nvPr/>
        </p:nvSpPr>
        <p:spPr>
          <a:xfrm>
            <a:off x="3642360" y="2689859"/>
            <a:ext cx="5234940" cy="16306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979D1-7D03-4C6D-9791-C41509DF3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607" y="3024409"/>
            <a:ext cx="2584786" cy="101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2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49" y="2009503"/>
            <a:ext cx="311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So, the canonical view: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9303" y="3668912"/>
            <a:ext cx="3245018" cy="2855285"/>
            <a:chOff x="2042203" y="2222976"/>
            <a:chExt cx="3229797" cy="3180524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3358540" y="2377605"/>
              <a:ext cx="1908837" cy="4955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>
              <a:off x="2977356" y="3468882"/>
              <a:ext cx="2294644" cy="55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cxnSpLocks/>
            </p:cNvCxnSpPr>
            <p:nvPr/>
          </p:nvCxnSpPr>
          <p:spPr>
            <a:xfrm>
              <a:off x="2042203" y="3634164"/>
              <a:ext cx="3229797" cy="17693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000418" y="3307664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13865" y="222297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84354" y="468504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Curved Connector 41"/>
          <p:cNvCxnSpPr>
            <a:cxnSpLocks/>
          </p:cNvCxnSpPr>
          <p:nvPr/>
        </p:nvCxnSpPr>
        <p:spPr>
          <a:xfrm flipV="1">
            <a:off x="2090156" y="2009503"/>
            <a:ext cx="1879864" cy="1867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8602" y="2633153"/>
            <a:ext cx="36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920749-2281-4003-A9DA-88AEF72DC28F}"/>
              </a:ext>
            </a:extLst>
          </p:cNvPr>
          <p:cNvSpPr/>
          <p:nvPr/>
        </p:nvSpPr>
        <p:spPr>
          <a:xfrm>
            <a:off x="570690" y="3180702"/>
            <a:ext cx="1631573" cy="257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A759E-11BE-435C-9926-994310D20D1E}"/>
              </a:ext>
            </a:extLst>
          </p:cNvPr>
          <p:cNvSpPr txBox="1"/>
          <p:nvPr/>
        </p:nvSpPr>
        <p:spPr>
          <a:xfrm>
            <a:off x="7764780" y="113665"/>
            <a:ext cx="4221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will denote an expression as   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.E*B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.E+B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.0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B702FE-5236-4557-86A9-0D67BC1CF278}"/>
              </a:ext>
            </a:extLst>
          </p:cNvPr>
          <p:cNvSpPr/>
          <p:nvPr/>
        </p:nvSpPr>
        <p:spPr>
          <a:xfrm>
            <a:off x="3970020" y="1414250"/>
            <a:ext cx="1519466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E.+B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271A99-C6F5-41F1-A5F9-6B5957A9FCC4}"/>
              </a:ext>
            </a:extLst>
          </p:cNvPr>
          <p:cNvSpPr/>
          <p:nvPr/>
        </p:nvSpPr>
        <p:spPr>
          <a:xfrm>
            <a:off x="4057657" y="3361563"/>
            <a:ext cx="1249679" cy="647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B.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74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49" y="2009503"/>
            <a:ext cx="311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So, the canonical view: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9303" y="3668912"/>
            <a:ext cx="3245018" cy="2855285"/>
            <a:chOff x="2042203" y="2222976"/>
            <a:chExt cx="3229797" cy="3180524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3358540" y="2377605"/>
              <a:ext cx="1908837" cy="4955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>
              <a:off x="2977356" y="3468882"/>
              <a:ext cx="2294644" cy="55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cxnSpLocks/>
            </p:cNvCxnSpPr>
            <p:nvPr/>
          </p:nvCxnSpPr>
          <p:spPr>
            <a:xfrm>
              <a:off x="2042203" y="3634164"/>
              <a:ext cx="3229797" cy="17693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000418" y="3307664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13865" y="222297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84354" y="468504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Curved Connector 41"/>
          <p:cNvCxnSpPr>
            <a:cxnSpLocks/>
          </p:cNvCxnSpPr>
          <p:nvPr/>
        </p:nvCxnSpPr>
        <p:spPr>
          <a:xfrm flipV="1">
            <a:off x="2090156" y="2009503"/>
            <a:ext cx="1879864" cy="1867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8602" y="2633153"/>
            <a:ext cx="36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920749-2281-4003-A9DA-88AEF72DC28F}"/>
              </a:ext>
            </a:extLst>
          </p:cNvPr>
          <p:cNvSpPr/>
          <p:nvPr/>
        </p:nvSpPr>
        <p:spPr>
          <a:xfrm>
            <a:off x="570690" y="3180702"/>
            <a:ext cx="1631573" cy="257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A759E-11BE-435C-9926-994310D20D1E}"/>
              </a:ext>
            </a:extLst>
          </p:cNvPr>
          <p:cNvSpPr txBox="1"/>
          <p:nvPr/>
        </p:nvSpPr>
        <p:spPr>
          <a:xfrm>
            <a:off x="7764780" y="113665"/>
            <a:ext cx="4221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will denote an expression as   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.E*B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.E+B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.0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B702FE-5236-4557-86A9-0D67BC1CF278}"/>
              </a:ext>
            </a:extLst>
          </p:cNvPr>
          <p:cNvSpPr/>
          <p:nvPr/>
        </p:nvSpPr>
        <p:spPr>
          <a:xfrm>
            <a:off x="3970020" y="1414250"/>
            <a:ext cx="1519466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E.+B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271A99-C6F5-41F1-A5F9-6B5957A9FCC4}"/>
              </a:ext>
            </a:extLst>
          </p:cNvPr>
          <p:cNvSpPr/>
          <p:nvPr/>
        </p:nvSpPr>
        <p:spPr>
          <a:xfrm>
            <a:off x="4057657" y="3361563"/>
            <a:ext cx="1249679" cy="647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B.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BE69D5-5204-4DF5-B832-F0C5BE52B318}"/>
              </a:ext>
            </a:extLst>
          </p:cNvPr>
          <p:cNvSpPr/>
          <p:nvPr/>
        </p:nvSpPr>
        <p:spPr>
          <a:xfrm>
            <a:off x="4084320" y="5035684"/>
            <a:ext cx="1341119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0.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15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49" y="2009503"/>
            <a:ext cx="311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So, the canonical view: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9303" y="3668912"/>
            <a:ext cx="3245018" cy="2855285"/>
            <a:chOff x="2042203" y="2222976"/>
            <a:chExt cx="3229797" cy="3180524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3358540" y="2377605"/>
              <a:ext cx="1908837" cy="4955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>
              <a:off x="2977356" y="3468882"/>
              <a:ext cx="2294644" cy="55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cxnSpLocks/>
            </p:cNvCxnSpPr>
            <p:nvPr/>
          </p:nvCxnSpPr>
          <p:spPr>
            <a:xfrm>
              <a:off x="2042203" y="3634164"/>
              <a:ext cx="3229797" cy="17693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000418" y="3307664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13865" y="222297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84354" y="468504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cxnSp>
        <p:nvCxnSpPr>
          <p:cNvPr id="42" name="Curved Connector 41"/>
          <p:cNvCxnSpPr>
            <a:cxnSpLocks/>
          </p:cNvCxnSpPr>
          <p:nvPr/>
        </p:nvCxnSpPr>
        <p:spPr>
          <a:xfrm flipV="1">
            <a:off x="2090156" y="2009503"/>
            <a:ext cx="1879864" cy="1867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8602" y="2633153"/>
            <a:ext cx="36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920749-2281-4003-A9DA-88AEF72DC28F}"/>
              </a:ext>
            </a:extLst>
          </p:cNvPr>
          <p:cNvSpPr/>
          <p:nvPr/>
        </p:nvSpPr>
        <p:spPr>
          <a:xfrm>
            <a:off x="570690" y="3180702"/>
            <a:ext cx="1631573" cy="257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A759E-11BE-435C-9926-994310D20D1E}"/>
              </a:ext>
            </a:extLst>
          </p:cNvPr>
          <p:cNvSpPr txBox="1"/>
          <p:nvPr/>
        </p:nvSpPr>
        <p:spPr>
          <a:xfrm>
            <a:off x="7764780" y="113665"/>
            <a:ext cx="4221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will denote an expression as   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.E*B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.E+B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.0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B702FE-5236-4557-86A9-0D67BC1CF278}"/>
              </a:ext>
            </a:extLst>
          </p:cNvPr>
          <p:cNvSpPr/>
          <p:nvPr/>
        </p:nvSpPr>
        <p:spPr>
          <a:xfrm>
            <a:off x="3970020" y="1414250"/>
            <a:ext cx="1519466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E.+B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271A99-C6F5-41F1-A5F9-6B5957A9FCC4}"/>
              </a:ext>
            </a:extLst>
          </p:cNvPr>
          <p:cNvSpPr/>
          <p:nvPr/>
        </p:nvSpPr>
        <p:spPr>
          <a:xfrm>
            <a:off x="4057657" y="3361563"/>
            <a:ext cx="1249679" cy="647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B.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BE69D5-5204-4DF5-B832-F0C5BE52B318}"/>
              </a:ext>
            </a:extLst>
          </p:cNvPr>
          <p:cNvSpPr/>
          <p:nvPr/>
        </p:nvSpPr>
        <p:spPr>
          <a:xfrm>
            <a:off x="4084320" y="5035684"/>
            <a:ext cx="1341119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0.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26F40E-2DFE-4276-A2FA-57EBD7B46EFC}"/>
              </a:ext>
            </a:extLst>
          </p:cNvPr>
          <p:cNvSpPr/>
          <p:nvPr/>
        </p:nvSpPr>
        <p:spPr>
          <a:xfrm>
            <a:off x="4084321" y="6171625"/>
            <a:ext cx="1249678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55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49" y="2009503"/>
            <a:ext cx="311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So, the canonical view: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9303" y="3668912"/>
            <a:ext cx="3245018" cy="2855285"/>
            <a:chOff x="2042203" y="2222976"/>
            <a:chExt cx="3229797" cy="3180524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3358540" y="2377605"/>
              <a:ext cx="1908837" cy="4955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>
              <a:off x="2977356" y="3468882"/>
              <a:ext cx="2294644" cy="55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cxnSpLocks/>
            </p:cNvCxnSpPr>
            <p:nvPr/>
          </p:nvCxnSpPr>
          <p:spPr>
            <a:xfrm>
              <a:off x="2042203" y="3634164"/>
              <a:ext cx="3229797" cy="17693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000418" y="3307664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13865" y="222297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84354" y="468504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Curved Connector 41"/>
          <p:cNvCxnSpPr>
            <a:cxnSpLocks/>
          </p:cNvCxnSpPr>
          <p:nvPr/>
        </p:nvCxnSpPr>
        <p:spPr>
          <a:xfrm flipV="1">
            <a:off x="2090156" y="2009503"/>
            <a:ext cx="1879864" cy="1867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8602" y="2633153"/>
            <a:ext cx="36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920749-2281-4003-A9DA-88AEF72DC28F}"/>
              </a:ext>
            </a:extLst>
          </p:cNvPr>
          <p:cNvSpPr/>
          <p:nvPr/>
        </p:nvSpPr>
        <p:spPr>
          <a:xfrm>
            <a:off x="570690" y="3180702"/>
            <a:ext cx="1631573" cy="257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A759E-11BE-435C-9926-994310D20D1E}"/>
              </a:ext>
            </a:extLst>
          </p:cNvPr>
          <p:cNvSpPr txBox="1"/>
          <p:nvPr/>
        </p:nvSpPr>
        <p:spPr>
          <a:xfrm>
            <a:off x="7764780" y="113665"/>
            <a:ext cx="4221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will denote an expression as   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.E*B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.E+B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.0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B702FE-5236-4557-86A9-0D67BC1CF278}"/>
              </a:ext>
            </a:extLst>
          </p:cNvPr>
          <p:cNvSpPr/>
          <p:nvPr/>
        </p:nvSpPr>
        <p:spPr>
          <a:xfrm>
            <a:off x="3970020" y="1414250"/>
            <a:ext cx="1519466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E.+B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271A99-C6F5-41F1-A5F9-6B5957A9FCC4}"/>
              </a:ext>
            </a:extLst>
          </p:cNvPr>
          <p:cNvSpPr/>
          <p:nvPr/>
        </p:nvSpPr>
        <p:spPr>
          <a:xfrm>
            <a:off x="4057657" y="3361563"/>
            <a:ext cx="1249679" cy="647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B.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BE69D5-5204-4DF5-B832-F0C5BE52B318}"/>
              </a:ext>
            </a:extLst>
          </p:cNvPr>
          <p:cNvSpPr/>
          <p:nvPr/>
        </p:nvSpPr>
        <p:spPr>
          <a:xfrm>
            <a:off x="4084320" y="5035684"/>
            <a:ext cx="1341119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0.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26F40E-2DFE-4276-A2FA-57EBD7B46EFC}"/>
              </a:ext>
            </a:extLst>
          </p:cNvPr>
          <p:cNvSpPr/>
          <p:nvPr/>
        </p:nvSpPr>
        <p:spPr>
          <a:xfrm>
            <a:off x="4084321" y="6171625"/>
            <a:ext cx="1249678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27EE6-7D67-47EA-A726-75A14829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86" y="1303019"/>
            <a:ext cx="3380193" cy="70648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69ED114-F0CF-4B23-ADE2-139538D49B42}"/>
              </a:ext>
            </a:extLst>
          </p:cNvPr>
          <p:cNvSpPr/>
          <p:nvPr/>
        </p:nvSpPr>
        <p:spPr>
          <a:xfrm>
            <a:off x="8772777" y="1002311"/>
            <a:ext cx="1596693" cy="904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E*.B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A5A7CE-6283-4ED9-9E74-E0D5ECDACAAC}"/>
              </a:ext>
            </a:extLst>
          </p:cNvPr>
          <p:cNvSpPr txBox="1"/>
          <p:nvPr/>
        </p:nvSpPr>
        <p:spPr>
          <a:xfrm>
            <a:off x="7071360" y="1039877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29867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49" y="2009503"/>
            <a:ext cx="311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So, the canonical view: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9303" y="3668912"/>
            <a:ext cx="3245018" cy="2855285"/>
            <a:chOff x="2042203" y="2222976"/>
            <a:chExt cx="3229797" cy="3180524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3358540" y="2377605"/>
              <a:ext cx="1908837" cy="4955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>
              <a:off x="2977356" y="3468882"/>
              <a:ext cx="2294644" cy="55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cxnSpLocks/>
            </p:cNvCxnSpPr>
            <p:nvPr/>
          </p:nvCxnSpPr>
          <p:spPr>
            <a:xfrm>
              <a:off x="2042203" y="3634164"/>
              <a:ext cx="3229797" cy="17693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000418" y="3307664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13865" y="222297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84354" y="468504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Curved Connector 41"/>
          <p:cNvCxnSpPr>
            <a:cxnSpLocks/>
          </p:cNvCxnSpPr>
          <p:nvPr/>
        </p:nvCxnSpPr>
        <p:spPr>
          <a:xfrm flipV="1">
            <a:off x="2090156" y="2009503"/>
            <a:ext cx="1879864" cy="1867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8602" y="2633153"/>
            <a:ext cx="36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920749-2281-4003-A9DA-88AEF72DC28F}"/>
              </a:ext>
            </a:extLst>
          </p:cNvPr>
          <p:cNvSpPr/>
          <p:nvPr/>
        </p:nvSpPr>
        <p:spPr>
          <a:xfrm>
            <a:off x="570690" y="3180702"/>
            <a:ext cx="1631573" cy="257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A759E-11BE-435C-9926-994310D20D1E}"/>
              </a:ext>
            </a:extLst>
          </p:cNvPr>
          <p:cNvSpPr txBox="1"/>
          <p:nvPr/>
        </p:nvSpPr>
        <p:spPr>
          <a:xfrm>
            <a:off x="7764780" y="113665"/>
            <a:ext cx="4221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will denote an expression as   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.E*B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.E+B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.0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B702FE-5236-4557-86A9-0D67BC1CF278}"/>
              </a:ext>
            </a:extLst>
          </p:cNvPr>
          <p:cNvSpPr/>
          <p:nvPr/>
        </p:nvSpPr>
        <p:spPr>
          <a:xfrm>
            <a:off x="3970020" y="1414250"/>
            <a:ext cx="1519466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E.+B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271A99-C6F5-41F1-A5F9-6B5957A9FCC4}"/>
              </a:ext>
            </a:extLst>
          </p:cNvPr>
          <p:cNvSpPr/>
          <p:nvPr/>
        </p:nvSpPr>
        <p:spPr>
          <a:xfrm>
            <a:off x="4057657" y="3361563"/>
            <a:ext cx="1249679" cy="647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B.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BE69D5-5204-4DF5-B832-F0C5BE52B318}"/>
              </a:ext>
            </a:extLst>
          </p:cNvPr>
          <p:cNvSpPr/>
          <p:nvPr/>
        </p:nvSpPr>
        <p:spPr>
          <a:xfrm>
            <a:off x="4084320" y="5035684"/>
            <a:ext cx="1341119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0.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26F40E-2DFE-4276-A2FA-57EBD7B46EFC}"/>
              </a:ext>
            </a:extLst>
          </p:cNvPr>
          <p:cNvSpPr/>
          <p:nvPr/>
        </p:nvSpPr>
        <p:spPr>
          <a:xfrm>
            <a:off x="4084321" y="6171625"/>
            <a:ext cx="1249678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27EE6-7D67-47EA-A726-75A14829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86" y="1303019"/>
            <a:ext cx="3380193" cy="70648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69ED114-F0CF-4B23-ADE2-139538D49B42}"/>
              </a:ext>
            </a:extLst>
          </p:cNvPr>
          <p:cNvSpPr/>
          <p:nvPr/>
        </p:nvSpPr>
        <p:spPr>
          <a:xfrm>
            <a:off x="8772777" y="1002311"/>
            <a:ext cx="1596693" cy="904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E*.B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A5A7CE-6283-4ED9-9E74-E0D5ECDACAAC}"/>
              </a:ext>
            </a:extLst>
          </p:cNvPr>
          <p:cNvSpPr txBox="1"/>
          <p:nvPr/>
        </p:nvSpPr>
        <p:spPr>
          <a:xfrm>
            <a:off x="7071360" y="1039877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196C2C-BA21-4C23-90A0-2DCACEEC2996}"/>
              </a:ext>
            </a:extLst>
          </p:cNvPr>
          <p:cNvCxnSpPr>
            <a:cxnSpLocks/>
            <a:stCxn id="25" idx="5"/>
            <a:endCxn id="17" idx="2"/>
          </p:cNvCxnSpPr>
          <p:nvPr/>
        </p:nvCxnSpPr>
        <p:spPr>
          <a:xfrm>
            <a:off x="5266965" y="2506935"/>
            <a:ext cx="1512569" cy="681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0070C24-E418-40CA-9776-6E7DD07250F2}"/>
              </a:ext>
            </a:extLst>
          </p:cNvPr>
          <p:cNvSpPr/>
          <p:nvPr/>
        </p:nvSpPr>
        <p:spPr>
          <a:xfrm>
            <a:off x="6779534" y="2762086"/>
            <a:ext cx="1395022" cy="851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E+.B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05220DE-8C1F-4CF8-806B-092317A68017}"/>
              </a:ext>
            </a:extLst>
          </p:cNvPr>
          <p:cNvSpPr txBox="1"/>
          <p:nvPr/>
        </p:nvSpPr>
        <p:spPr>
          <a:xfrm>
            <a:off x="5843067" y="2521413"/>
            <a:ext cx="403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9773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49" y="2009503"/>
            <a:ext cx="311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So, the canonical view: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9303" y="3668912"/>
            <a:ext cx="3245018" cy="2855285"/>
            <a:chOff x="2042203" y="2222976"/>
            <a:chExt cx="3229797" cy="3180524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3358540" y="2377605"/>
              <a:ext cx="1908837" cy="4955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>
              <a:off x="2977356" y="3468882"/>
              <a:ext cx="2294644" cy="55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cxnSpLocks/>
            </p:cNvCxnSpPr>
            <p:nvPr/>
          </p:nvCxnSpPr>
          <p:spPr>
            <a:xfrm>
              <a:off x="2042203" y="3634164"/>
              <a:ext cx="3229797" cy="17693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000418" y="3307664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13865" y="222297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84354" y="468504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Curved Connector 41"/>
          <p:cNvCxnSpPr>
            <a:cxnSpLocks/>
          </p:cNvCxnSpPr>
          <p:nvPr/>
        </p:nvCxnSpPr>
        <p:spPr>
          <a:xfrm flipV="1">
            <a:off x="2090156" y="2009503"/>
            <a:ext cx="1879864" cy="1867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8602" y="2633153"/>
            <a:ext cx="36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920749-2281-4003-A9DA-88AEF72DC28F}"/>
              </a:ext>
            </a:extLst>
          </p:cNvPr>
          <p:cNvSpPr/>
          <p:nvPr/>
        </p:nvSpPr>
        <p:spPr>
          <a:xfrm>
            <a:off x="570690" y="3180702"/>
            <a:ext cx="1631573" cy="257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A759E-11BE-435C-9926-994310D20D1E}"/>
              </a:ext>
            </a:extLst>
          </p:cNvPr>
          <p:cNvSpPr txBox="1"/>
          <p:nvPr/>
        </p:nvSpPr>
        <p:spPr>
          <a:xfrm>
            <a:off x="7764780" y="113665"/>
            <a:ext cx="4221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will denote an expression as   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.E*B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.E+B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.0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B702FE-5236-4557-86A9-0D67BC1CF278}"/>
              </a:ext>
            </a:extLst>
          </p:cNvPr>
          <p:cNvSpPr/>
          <p:nvPr/>
        </p:nvSpPr>
        <p:spPr>
          <a:xfrm>
            <a:off x="3970020" y="1414250"/>
            <a:ext cx="1519466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E.+B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271A99-C6F5-41F1-A5F9-6B5957A9FCC4}"/>
              </a:ext>
            </a:extLst>
          </p:cNvPr>
          <p:cNvSpPr/>
          <p:nvPr/>
        </p:nvSpPr>
        <p:spPr>
          <a:xfrm>
            <a:off x="4057657" y="3361563"/>
            <a:ext cx="1249679" cy="647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B.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BE69D5-5204-4DF5-B832-F0C5BE52B318}"/>
              </a:ext>
            </a:extLst>
          </p:cNvPr>
          <p:cNvSpPr/>
          <p:nvPr/>
        </p:nvSpPr>
        <p:spPr>
          <a:xfrm>
            <a:off x="4084320" y="5035684"/>
            <a:ext cx="1341119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0.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26F40E-2DFE-4276-A2FA-57EBD7B46EFC}"/>
              </a:ext>
            </a:extLst>
          </p:cNvPr>
          <p:cNvSpPr/>
          <p:nvPr/>
        </p:nvSpPr>
        <p:spPr>
          <a:xfrm>
            <a:off x="4084321" y="6171625"/>
            <a:ext cx="1249678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27EE6-7D67-47EA-A726-75A14829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86" y="1303019"/>
            <a:ext cx="3380193" cy="70648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69ED114-F0CF-4B23-ADE2-139538D49B42}"/>
              </a:ext>
            </a:extLst>
          </p:cNvPr>
          <p:cNvSpPr/>
          <p:nvPr/>
        </p:nvSpPr>
        <p:spPr>
          <a:xfrm>
            <a:off x="8772777" y="1002311"/>
            <a:ext cx="1596693" cy="904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E*.B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A5A7CE-6283-4ED9-9E74-E0D5ECDACAAC}"/>
              </a:ext>
            </a:extLst>
          </p:cNvPr>
          <p:cNvSpPr txBox="1"/>
          <p:nvPr/>
        </p:nvSpPr>
        <p:spPr>
          <a:xfrm>
            <a:off x="7071360" y="1039877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35A52B-A0C7-44EB-BF33-A6E8E49EFE8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369470" y="1443310"/>
            <a:ext cx="1038409" cy="139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0584597-FB08-44BB-8F2F-063474CC311F}"/>
              </a:ext>
            </a:extLst>
          </p:cNvPr>
          <p:cNvSpPr/>
          <p:nvPr/>
        </p:nvSpPr>
        <p:spPr>
          <a:xfrm>
            <a:off x="10710649" y="2841110"/>
            <a:ext cx="1394460" cy="810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E*B.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196C2C-BA21-4C23-90A0-2DCACEEC2996}"/>
              </a:ext>
            </a:extLst>
          </p:cNvPr>
          <p:cNvCxnSpPr>
            <a:cxnSpLocks/>
            <a:stCxn id="25" idx="5"/>
            <a:endCxn id="17" idx="2"/>
          </p:cNvCxnSpPr>
          <p:nvPr/>
        </p:nvCxnSpPr>
        <p:spPr>
          <a:xfrm>
            <a:off x="5266965" y="2506935"/>
            <a:ext cx="1512569" cy="681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0070C24-E418-40CA-9776-6E7DD07250F2}"/>
              </a:ext>
            </a:extLst>
          </p:cNvPr>
          <p:cNvSpPr/>
          <p:nvPr/>
        </p:nvSpPr>
        <p:spPr>
          <a:xfrm>
            <a:off x="6779534" y="2762086"/>
            <a:ext cx="1395022" cy="851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E+.B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49E38AD-B597-4419-A353-A5F10B3A525B}"/>
              </a:ext>
            </a:extLst>
          </p:cNvPr>
          <p:cNvCxnSpPr>
            <a:cxnSpLocks/>
            <a:stCxn id="4" idx="4"/>
          </p:cNvCxnSpPr>
          <p:nvPr/>
        </p:nvCxnSpPr>
        <p:spPr>
          <a:xfrm rot="5400000">
            <a:off x="5803554" y="1542321"/>
            <a:ext cx="3402979" cy="4132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C495C5C-D08F-47B7-944F-997DB6ECEF88}"/>
              </a:ext>
            </a:extLst>
          </p:cNvPr>
          <p:cNvCxnSpPr>
            <a:cxnSpLocks/>
            <a:endCxn id="30" idx="6"/>
          </p:cNvCxnSpPr>
          <p:nvPr/>
        </p:nvCxnSpPr>
        <p:spPr>
          <a:xfrm rot="5400000">
            <a:off x="5310818" y="1907913"/>
            <a:ext cx="4587884" cy="4541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43FDE5D-579C-4E2A-9568-21B18BF51744}"/>
              </a:ext>
            </a:extLst>
          </p:cNvPr>
          <p:cNvSpPr txBox="1"/>
          <p:nvPr/>
        </p:nvSpPr>
        <p:spPr>
          <a:xfrm>
            <a:off x="10584538" y="1939658"/>
            <a:ext cx="298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05220DE-8C1F-4CF8-806B-092317A68017}"/>
              </a:ext>
            </a:extLst>
          </p:cNvPr>
          <p:cNvSpPr txBox="1"/>
          <p:nvPr/>
        </p:nvSpPr>
        <p:spPr>
          <a:xfrm>
            <a:off x="5843067" y="2521413"/>
            <a:ext cx="403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2FBD6126-B8E2-45F8-9388-DB47FA55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763" y="4893681"/>
            <a:ext cx="518205" cy="64013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6EF6B48-6B74-498A-8B32-B375C1253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763" y="6033234"/>
            <a:ext cx="524301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1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649" y="2009503"/>
            <a:ext cx="311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So, the canonical view: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9303" y="3668912"/>
            <a:ext cx="3245018" cy="2855285"/>
            <a:chOff x="2042203" y="2222976"/>
            <a:chExt cx="3229797" cy="3180524"/>
          </a:xfrm>
        </p:grpSpPr>
        <p:cxnSp>
          <p:nvCxnSpPr>
            <p:cNvPr id="16" name="Straight Arrow Connector 15"/>
            <p:cNvCxnSpPr>
              <a:cxnSpLocks/>
            </p:cNvCxnSpPr>
            <p:nvPr/>
          </p:nvCxnSpPr>
          <p:spPr>
            <a:xfrm flipV="1">
              <a:off x="3358540" y="2377605"/>
              <a:ext cx="1908837" cy="4955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</p:cNvCxnSpPr>
            <p:nvPr/>
          </p:nvCxnSpPr>
          <p:spPr>
            <a:xfrm>
              <a:off x="2977356" y="3468882"/>
              <a:ext cx="2294644" cy="5531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cxnSpLocks/>
            </p:cNvCxnSpPr>
            <p:nvPr/>
          </p:nvCxnSpPr>
          <p:spPr>
            <a:xfrm>
              <a:off x="2042203" y="3634164"/>
              <a:ext cx="3229797" cy="176933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000418" y="3307664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13865" y="222297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984354" y="4685046"/>
              <a:ext cx="363165" cy="514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DD2EC7-CD39-4B38-B29A-19B425751A4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Curved Connector 41"/>
          <p:cNvCxnSpPr>
            <a:cxnSpLocks/>
          </p:cNvCxnSpPr>
          <p:nvPr/>
        </p:nvCxnSpPr>
        <p:spPr>
          <a:xfrm flipV="1">
            <a:off x="2090156" y="2009503"/>
            <a:ext cx="1879864" cy="1867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8602" y="2633153"/>
            <a:ext cx="36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920749-2281-4003-A9DA-88AEF72DC28F}"/>
              </a:ext>
            </a:extLst>
          </p:cNvPr>
          <p:cNvSpPr/>
          <p:nvPr/>
        </p:nvSpPr>
        <p:spPr>
          <a:xfrm>
            <a:off x="570690" y="3180702"/>
            <a:ext cx="1631573" cy="2576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.E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.E+B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 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 .1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8A759E-11BE-435C-9926-994310D20D1E}"/>
              </a:ext>
            </a:extLst>
          </p:cNvPr>
          <p:cNvSpPr txBox="1"/>
          <p:nvPr/>
        </p:nvSpPr>
        <p:spPr>
          <a:xfrm>
            <a:off x="7764780" y="113665"/>
            <a:ext cx="4221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will denote an expression as   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.E*B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			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.E+B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.B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.0</a:t>
            </a:r>
          </a:p>
          <a:p>
            <a:pPr marL="2286000" marR="0" lvl="5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B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B702FE-5236-4557-86A9-0D67BC1CF278}"/>
              </a:ext>
            </a:extLst>
          </p:cNvPr>
          <p:cNvSpPr/>
          <p:nvPr/>
        </p:nvSpPr>
        <p:spPr>
          <a:xfrm>
            <a:off x="3970020" y="1414250"/>
            <a:ext cx="1519466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S’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E.*B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E E.+B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271A99-C6F5-41F1-A5F9-6B5957A9FCC4}"/>
              </a:ext>
            </a:extLst>
          </p:cNvPr>
          <p:cNvSpPr/>
          <p:nvPr/>
        </p:nvSpPr>
        <p:spPr>
          <a:xfrm>
            <a:off x="4057657" y="3361563"/>
            <a:ext cx="1249679" cy="647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B.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BE69D5-5204-4DF5-B832-F0C5BE52B318}"/>
              </a:ext>
            </a:extLst>
          </p:cNvPr>
          <p:cNvSpPr/>
          <p:nvPr/>
        </p:nvSpPr>
        <p:spPr>
          <a:xfrm>
            <a:off x="4084320" y="5035684"/>
            <a:ext cx="1341119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0.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26F40E-2DFE-4276-A2FA-57EBD7B46EFC}"/>
              </a:ext>
            </a:extLst>
          </p:cNvPr>
          <p:cNvSpPr/>
          <p:nvPr/>
        </p:nvSpPr>
        <p:spPr>
          <a:xfrm>
            <a:off x="4084321" y="6171625"/>
            <a:ext cx="1249678" cy="601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27EE6-7D67-47EA-A726-75A14829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86" y="1303019"/>
            <a:ext cx="3380193" cy="70648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69ED114-F0CF-4B23-ADE2-139538D49B42}"/>
              </a:ext>
            </a:extLst>
          </p:cNvPr>
          <p:cNvSpPr/>
          <p:nvPr/>
        </p:nvSpPr>
        <p:spPr>
          <a:xfrm>
            <a:off x="8772777" y="1002311"/>
            <a:ext cx="1596693" cy="904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E*.B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A5A7CE-6283-4ED9-9E74-E0D5ECDACAAC}"/>
              </a:ext>
            </a:extLst>
          </p:cNvPr>
          <p:cNvSpPr txBox="1"/>
          <p:nvPr/>
        </p:nvSpPr>
        <p:spPr>
          <a:xfrm>
            <a:off x="7071360" y="1039877"/>
            <a:ext cx="495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35A52B-A0C7-44EB-BF33-A6E8E49EFE8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0369470" y="1443310"/>
            <a:ext cx="1038409" cy="1397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0584597-FB08-44BB-8F2F-063474CC311F}"/>
              </a:ext>
            </a:extLst>
          </p:cNvPr>
          <p:cNvSpPr/>
          <p:nvPr/>
        </p:nvSpPr>
        <p:spPr>
          <a:xfrm>
            <a:off x="10710649" y="2841110"/>
            <a:ext cx="1394460" cy="810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E*B.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196C2C-BA21-4C23-90A0-2DCACEEC2996}"/>
              </a:ext>
            </a:extLst>
          </p:cNvPr>
          <p:cNvCxnSpPr>
            <a:cxnSpLocks/>
            <a:stCxn id="25" idx="5"/>
            <a:endCxn id="17" idx="2"/>
          </p:cNvCxnSpPr>
          <p:nvPr/>
        </p:nvCxnSpPr>
        <p:spPr>
          <a:xfrm>
            <a:off x="5266965" y="2506935"/>
            <a:ext cx="1512569" cy="681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0070C24-E418-40CA-9776-6E7DD07250F2}"/>
              </a:ext>
            </a:extLst>
          </p:cNvPr>
          <p:cNvSpPr/>
          <p:nvPr/>
        </p:nvSpPr>
        <p:spPr>
          <a:xfrm>
            <a:off x="6779534" y="2762086"/>
            <a:ext cx="1395022" cy="8517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E+.B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 .1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7BA1F85-75CB-4887-9918-D55CD625A840}"/>
              </a:ext>
            </a:extLst>
          </p:cNvPr>
          <p:cNvSpPr/>
          <p:nvPr/>
        </p:nvSpPr>
        <p:spPr>
          <a:xfrm>
            <a:off x="8229874" y="2198888"/>
            <a:ext cx="1298776" cy="752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E+B.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BEA55A-5244-4C22-9F9F-C57474AA07BB}"/>
              </a:ext>
            </a:extLst>
          </p:cNvPr>
          <p:cNvCxnSpPr>
            <a:cxnSpLocks/>
          </p:cNvCxnSpPr>
          <p:nvPr/>
        </p:nvCxnSpPr>
        <p:spPr>
          <a:xfrm flipV="1">
            <a:off x="8174266" y="2943334"/>
            <a:ext cx="767514" cy="228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A1382C9-FEC5-4E4F-B558-FB602E0A1587}"/>
              </a:ext>
            </a:extLst>
          </p:cNvPr>
          <p:cNvCxnSpPr>
            <a:cxnSpLocks/>
            <a:stCxn id="17" idx="4"/>
            <a:endCxn id="28" idx="7"/>
          </p:cNvCxnSpPr>
          <p:nvPr/>
        </p:nvCxnSpPr>
        <p:spPr>
          <a:xfrm rot="5400000">
            <a:off x="5598045" y="3244841"/>
            <a:ext cx="1509993" cy="22480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862E596-9917-4BFD-ACEB-1BBC078954E5}"/>
              </a:ext>
            </a:extLst>
          </p:cNvPr>
          <p:cNvCxnSpPr>
            <a:cxnSpLocks/>
            <a:stCxn id="17" idx="5"/>
            <a:endCxn id="28" idx="5"/>
          </p:cNvCxnSpPr>
          <p:nvPr/>
        </p:nvCxnSpPr>
        <p:spPr>
          <a:xfrm rot="5400000">
            <a:off x="5569452" y="3148697"/>
            <a:ext cx="2060395" cy="2741223"/>
          </a:xfrm>
          <a:prstGeom prst="bentConnector3">
            <a:avLst>
              <a:gd name="adj1" fmla="val 11537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49E38AD-B597-4419-A353-A5F10B3A525B}"/>
              </a:ext>
            </a:extLst>
          </p:cNvPr>
          <p:cNvCxnSpPr>
            <a:cxnSpLocks/>
            <a:stCxn id="4" idx="4"/>
          </p:cNvCxnSpPr>
          <p:nvPr/>
        </p:nvCxnSpPr>
        <p:spPr>
          <a:xfrm rot="5400000">
            <a:off x="5803554" y="1542321"/>
            <a:ext cx="3402979" cy="4132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8C495C5C-D08F-47B7-944F-997DB6ECEF88}"/>
              </a:ext>
            </a:extLst>
          </p:cNvPr>
          <p:cNvCxnSpPr>
            <a:cxnSpLocks/>
            <a:endCxn id="30" idx="6"/>
          </p:cNvCxnSpPr>
          <p:nvPr/>
        </p:nvCxnSpPr>
        <p:spPr>
          <a:xfrm rot="5400000">
            <a:off x="5310818" y="1907913"/>
            <a:ext cx="4587884" cy="45415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43FDE5D-579C-4E2A-9568-21B18BF51744}"/>
              </a:ext>
            </a:extLst>
          </p:cNvPr>
          <p:cNvSpPr txBox="1"/>
          <p:nvPr/>
        </p:nvSpPr>
        <p:spPr>
          <a:xfrm>
            <a:off x="10584538" y="1939658"/>
            <a:ext cx="298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780E1D-2C3D-46E4-92A6-EEF525D99F84}"/>
              </a:ext>
            </a:extLst>
          </p:cNvPr>
          <p:cNvSpPr txBox="1"/>
          <p:nvPr/>
        </p:nvSpPr>
        <p:spPr>
          <a:xfrm>
            <a:off x="8302642" y="2818635"/>
            <a:ext cx="403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05220DE-8C1F-4CF8-806B-092317A68017}"/>
              </a:ext>
            </a:extLst>
          </p:cNvPr>
          <p:cNvSpPr txBox="1"/>
          <p:nvPr/>
        </p:nvSpPr>
        <p:spPr>
          <a:xfrm>
            <a:off x="5843067" y="2521413"/>
            <a:ext cx="403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2262776D-6500-43A1-ADF8-C103D9B69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131" y="3917800"/>
            <a:ext cx="518205" cy="64013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FBD6126-B8E2-45F8-9388-DB47FA554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763" y="4893681"/>
            <a:ext cx="518205" cy="64013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001905F6-ADB1-40FF-A9BF-45880D12C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156" y="5450943"/>
            <a:ext cx="524301" cy="64623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6EF6B48-6B74-498A-8B32-B375C1253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763" y="6033234"/>
            <a:ext cx="524301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0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2642</Words>
  <Application>Microsoft Office PowerPoint</Application>
  <PresentationFormat>Widescreen</PresentationFormat>
  <Paragraphs>965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Toukirul Hassan</dc:creator>
  <cp:lastModifiedBy>Tanbir Hasan Jewel</cp:lastModifiedBy>
  <cp:revision>128</cp:revision>
  <dcterms:created xsi:type="dcterms:W3CDTF">2020-04-05T18:29:58Z</dcterms:created>
  <dcterms:modified xsi:type="dcterms:W3CDTF">2025-08-02T10:37:19Z</dcterms:modified>
</cp:coreProperties>
</file>