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400" y="1828800"/>
            <a:ext cx="5700181" cy="31242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5"/>
          <p:cNvSpPr/>
          <p:nvPr/>
        </p:nvSpPr>
        <p:spPr>
          <a:xfrm>
            <a:off x="1981200" y="32766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/>
          <p:cNvSpPr/>
          <p:nvPr/>
        </p:nvSpPr>
        <p:spPr>
          <a:xfrm>
            <a:off x="3733800" y="2590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3733800" y="32766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Deadline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5486400" y="25908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Block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2895600" y="34671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4" idx="3"/>
          </p:cNvCxnSpPr>
          <p:nvPr/>
        </p:nvCxnSpPr>
        <p:spPr>
          <a:xfrm rot="10800000" flipV="1">
            <a:off x="2895600" y="27813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10" idx="3"/>
          </p:cNvCxnSpPr>
          <p:nvPr/>
        </p:nvCxnSpPr>
        <p:spPr>
          <a:xfrm flipH="1">
            <a:off x="4724400" y="2781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295400"/>
            <a:ext cx="8686800" cy="4800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Config.json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2989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37059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466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467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0759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004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698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490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130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774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747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107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36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107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0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336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696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38800" y="2362200"/>
            <a:ext cx="8382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029200" y="2362200"/>
            <a:ext cx="304800" cy="2286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334000" y="2476500"/>
            <a:ext cx="304800" cy="76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9226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924800" y="48006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94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924800" y="4343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6665457" y="3685496"/>
            <a:ext cx="1259343" cy="34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24800" y="3200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665457" y="3343292"/>
            <a:ext cx="1259343" cy="342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24800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665457" y="3685496"/>
            <a:ext cx="1259343" cy="387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697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813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507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19600" y="4648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Sorted filtered </a:t>
            </a:r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478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3805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924800" y="3886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400800" y="4800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400800" y="4343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6400800" y="5562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Block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7" name="Straight Arrow Connector 176"/>
          <p:cNvCxnSpPr>
            <a:stCxn id="176" idx="0"/>
            <a:endCxn id="90" idx="2"/>
          </p:cNvCxnSpPr>
          <p:nvPr/>
        </p:nvCxnSpPr>
        <p:spPr>
          <a:xfrm flipV="1">
            <a:off x="6754893" y="5147360"/>
            <a:ext cx="0" cy="41524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Arrow Connector 215"/>
          <p:cNvCxnSpPr>
            <a:stCxn id="62" idx="0"/>
            <a:endCxn id="67" idx="2"/>
          </p:cNvCxnSpPr>
          <p:nvPr/>
        </p:nvCxnSpPr>
        <p:spPr>
          <a:xfrm flipH="1" flipV="1">
            <a:off x="6057900" y="2743200"/>
            <a:ext cx="270" cy="76642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229"/>
          <p:cNvCxnSpPr>
            <a:stCxn id="90" idx="1"/>
          </p:cNvCxnSpPr>
          <p:nvPr/>
        </p:nvCxnSpPr>
        <p:spPr>
          <a:xfrm rot="10800000">
            <a:off x="6172200" y="3886200"/>
            <a:ext cx="228600" cy="10877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229"/>
          <p:cNvCxnSpPr>
            <a:stCxn id="91" idx="1"/>
          </p:cNvCxnSpPr>
          <p:nvPr/>
        </p:nvCxnSpPr>
        <p:spPr>
          <a:xfrm rot="10800000">
            <a:off x="6172200" y="3886200"/>
            <a:ext cx="228600" cy="6305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Flowchart: Decision 96"/>
          <p:cNvSpPr/>
          <p:nvPr/>
        </p:nvSpPr>
        <p:spPr>
          <a:xfrm>
            <a:off x="7086600" y="4419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5" name="Flowchart: Decision 96"/>
          <p:cNvSpPr/>
          <p:nvPr/>
        </p:nvSpPr>
        <p:spPr>
          <a:xfrm>
            <a:off x="7086600" y="4876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6" name="Elbow Connector 245"/>
          <p:cNvCxnSpPr/>
          <p:nvPr/>
        </p:nvCxnSpPr>
        <p:spPr>
          <a:xfrm>
            <a:off x="7275057" y="4495800"/>
            <a:ext cx="64974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8" name="Elbow Connector 247"/>
          <p:cNvCxnSpPr>
            <a:endCxn id="76" idx="1"/>
          </p:cNvCxnSpPr>
          <p:nvPr/>
        </p:nvCxnSpPr>
        <p:spPr>
          <a:xfrm flipV="1">
            <a:off x="7275057" y="4943492"/>
            <a:ext cx="649743" cy="95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Elbow Connector 249"/>
          <p:cNvCxnSpPr>
            <a:stCxn id="245" idx="2"/>
            <a:endCxn id="80" idx="1"/>
          </p:cNvCxnSpPr>
          <p:nvPr/>
        </p:nvCxnSpPr>
        <p:spPr>
          <a:xfrm rot="5400000" flipH="1" flipV="1">
            <a:off x="7282768" y="4408148"/>
            <a:ext cx="563888" cy="720176"/>
          </a:xfrm>
          <a:prstGeom prst="bentConnector4">
            <a:avLst>
              <a:gd name="adj1" fmla="val -40540"/>
              <a:gd name="adj2" fmla="val 581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Rectangle 8"/>
          <p:cNvSpPr/>
          <p:nvPr/>
        </p:nvSpPr>
        <p:spPr>
          <a:xfrm>
            <a:off x="7924800" y="2743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DoneStatus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7" name="Elbow Connector 256"/>
          <p:cNvCxnSpPr>
            <a:endCxn id="256" idx="1"/>
          </p:cNvCxnSpPr>
          <p:nvPr/>
        </p:nvCxnSpPr>
        <p:spPr>
          <a:xfrm rot="5400000" flipH="1" flipV="1">
            <a:off x="7234246" y="2967046"/>
            <a:ext cx="771508" cy="609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252</Words>
  <Application>Microsoft Office PowerPoint</Application>
  <PresentationFormat>On-screen Show (4:3)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TaskForce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88</cp:revision>
  <dcterms:created xsi:type="dcterms:W3CDTF">2016-07-22T14:33:02Z</dcterms:created>
  <dcterms:modified xsi:type="dcterms:W3CDTF">2016-11-05T05:54:13Z</dcterms:modified>
</cp:coreProperties>
</file>