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8" r:id="rId4"/>
    <p:sldId id="266" r:id="rId5"/>
    <p:sldId id="269" r:id="rId6"/>
    <p:sldId id="260" r:id="rId7"/>
    <p:sldId id="261" r:id="rId8"/>
    <p:sldId id="267" r:id="rId9"/>
    <p:sldId id="263" r:id="rId10"/>
    <p:sldId id="264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426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9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TaskForce</a:t>
            </a:r>
            <a:r>
              <a:rPr lang="en-US" dirty="0"/>
              <a:t>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TaskForceStorage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XmlTaskForce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TaskForce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5"/>
          <p:cNvSpPr/>
          <p:nvPr/>
        </p:nvSpPr>
        <p:spPr>
          <a:xfrm>
            <a:off x="1981200" y="3276600"/>
            <a:ext cx="914400" cy="381000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Task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" name="Rectangle 45"/>
          <p:cNvSpPr/>
          <p:nvPr/>
        </p:nvSpPr>
        <p:spPr>
          <a:xfrm>
            <a:off x="3733800" y="2590800"/>
            <a:ext cx="990600" cy="381000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Event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" name="Rectangle 45"/>
          <p:cNvSpPr/>
          <p:nvPr/>
        </p:nvSpPr>
        <p:spPr>
          <a:xfrm>
            <a:off x="3733800" y="3200400"/>
            <a:ext cx="990600" cy="381000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Deadline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" name="Rectangle 45"/>
          <p:cNvSpPr/>
          <p:nvPr/>
        </p:nvSpPr>
        <p:spPr>
          <a:xfrm>
            <a:off x="3733800" y="1828800"/>
            <a:ext cx="990600" cy="381000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Block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3" name="Smiley Face 12"/>
          <p:cNvSpPr/>
          <p:nvPr/>
        </p:nvSpPr>
        <p:spPr>
          <a:xfrm>
            <a:off x="762000" y="32766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4" idx="1"/>
            <a:endCxn id="13" idx="6"/>
          </p:cNvCxnSpPr>
          <p:nvPr/>
        </p:nvCxnSpPr>
        <p:spPr>
          <a:xfrm flipH="1">
            <a:off x="1143000" y="34671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95400" y="3200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create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7" name="Rectangle 45"/>
          <p:cNvSpPr/>
          <p:nvPr/>
        </p:nvSpPr>
        <p:spPr>
          <a:xfrm>
            <a:off x="6096000" y="2895600"/>
            <a:ext cx="1066800" cy="381000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Recur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Elbow Connector 37"/>
          <p:cNvCxnSpPr>
            <a:stCxn id="10" idx="3"/>
            <a:endCxn id="37" idx="1"/>
          </p:cNvCxnSpPr>
          <p:nvPr/>
        </p:nvCxnSpPr>
        <p:spPr>
          <a:xfrm>
            <a:off x="4724400" y="2781300"/>
            <a:ext cx="13716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3"/>
            <a:endCxn id="37" idx="1"/>
          </p:cNvCxnSpPr>
          <p:nvPr/>
        </p:nvCxnSpPr>
        <p:spPr>
          <a:xfrm flipV="1">
            <a:off x="4724400" y="3086100"/>
            <a:ext cx="13716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34000" y="2819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Can be   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7" name="Isosceles Triangle 46"/>
          <p:cNvSpPr/>
          <p:nvPr/>
        </p:nvSpPr>
        <p:spPr>
          <a:xfrm rot="16200000">
            <a:off x="2857500" y="3390900"/>
            <a:ext cx="190500" cy="1143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 rot="10800000">
            <a:off x="4114800" y="2438400"/>
            <a:ext cx="228600" cy="1524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12" idx="2"/>
            <a:endCxn id="48" idx="3"/>
          </p:cNvCxnSpPr>
          <p:nvPr/>
        </p:nvCxnSpPr>
        <p:spPr>
          <a:xfrm>
            <a:off x="4229100" y="22098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7" idx="3"/>
            <a:endCxn id="11" idx="1"/>
          </p:cNvCxnSpPr>
          <p:nvPr/>
        </p:nvCxnSpPr>
        <p:spPr>
          <a:xfrm flipV="1">
            <a:off x="3009900" y="3390900"/>
            <a:ext cx="723900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0" idx="1"/>
            <a:endCxn id="47" idx="3"/>
          </p:cNvCxnSpPr>
          <p:nvPr/>
        </p:nvCxnSpPr>
        <p:spPr>
          <a:xfrm flipH="1">
            <a:off x="3009900" y="2781300"/>
            <a:ext cx="723900" cy="666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295400" y="1524000"/>
            <a:ext cx="3124200" cy="3048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" name="Rectangle 62"/>
          <p:cNvSpPr/>
          <p:nvPr/>
        </p:nvSpPr>
        <p:spPr>
          <a:xfrm>
            <a:off x="2362200" y="175260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8"/>
          <p:cNvSpPr/>
          <p:nvPr/>
        </p:nvSpPr>
        <p:spPr>
          <a:xfrm>
            <a:off x="1801965" y="358140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Config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2286000" y="2743200"/>
            <a:ext cx="11698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" name="Isosceles Triangle 102"/>
          <p:cNvSpPr/>
          <p:nvPr/>
        </p:nvSpPr>
        <p:spPr>
          <a:xfrm>
            <a:off x="2743200" y="213360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6" name="Straight Arrow Connector 15"/>
          <p:cNvCxnSpPr>
            <a:stCxn id="17" idx="2"/>
            <a:endCxn id="13" idx="0"/>
          </p:cNvCxnSpPr>
          <p:nvPr/>
        </p:nvCxnSpPr>
        <p:spPr>
          <a:xfrm flipH="1">
            <a:off x="2348783" y="3276600"/>
            <a:ext cx="47793" cy="30480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Flowchart: Decision 96"/>
          <p:cNvSpPr/>
          <p:nvPr/>
        </p:nvSpPr>
        <p:spPr>
          <a:xfrm>
            <a:off x="2278552" y="310322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" name="Rectangle 8"/>
          <p:cNvSpPr/>
          <p:nvPr/>
        </p:nvSpPr>
        <p:spPr>
          <a:xfrm>
            <a:off x="3021165" y="358140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TaskForce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" name="Straight Arrow Connector 18"/>
          <p:cNvCxnSpPr>
            <a:stCxn id="20" idx="2"/>
            <a:endCxn id="18" idx="0"/>
          </p:cNvCxnSpPr>
          <p:nvPr/>
        </p:nvCxnSpPr>
        <p:spPr>
          <a:xfrm>
            <a:off x="3394624" y="3276600"/>
            <a:ext cx="173359" cy="30480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" name="Flowchart: Decision 96"/>
          <p:cNvSpPr/>
          <p:nvPr/>
        </p:nvSpPr>
        <p:spPr>
          <a:xfrm>
            <a:off x="3276600" y="310322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9" name="Straight Connector 28"/>
          <p:cNvCxnSpPr>
            <a:stCxn id="15" idx="3"/>
            <a:endCxn id="14" idx="0"/>
          </p:cNvCxnSpPr>
          <p:nvPr/>
        </p:nvCxnSpPr>
        <p:spPr>
          <a:xfrm flipH="1">
            <a:off x="2870918" y="2309123"/>
            <a:ext cx="7534" cy="434077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24000" y="2057400"/>
            <a:ext cx="7620000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1143000" y="32766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62"/>
          <p:cNvSpPr/>
          <p:nvPr/>
        </p:nvSpPr>
        <p:spPr>
          <a:xfrm flipH="1">
            <a:off x="1981200" y="2819400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600200" y="3429000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5"/>
          <p:cNvSpPr/>
          <p:nvPr/>
        </p:nvSpPr>
        <p:spPr>
          <a:xfrm>
            <a:off x="3352800" y="3200400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>
            <a:endCxn id="30" idx="1"/>
          </p:cNvCxnSpPr>
          <p:nvPr/>
        </p:nvCxnSpPr>
        <p:spPr>
          <a:xfrm>
            <a:off x="2514602" y="3476411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1"/>
          <p:cNvSpPr/>
          <p:nvPr/>
        </p:nvSpPr>
        <p:spPr>
          <a:xfrm flipH="1">
            <a:off x="2819400" y="22860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Config</a:t>
            </a:r>
            <a:endParaRPr lang="en-US" sz="105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33" name="Rectangle 11"/>
          <p:cNvSpPr/>
          <p:nvPr/>
        </p:nvSpPr>
        <p:spPr>
          <a:xfrm flipH="1">
            <a:off x="4114800" y="22860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Cd</a:t>
            </a:r>
            <a:endParaRPr lang="en-US" sz="105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34" name="Isosceles Triangle 102"/>
          <p:cNvSpPr/>
          <p:nvPr/>
        </p:nvSpPr>
        <p:spPr>
          <a:xfrm rot="10800000">
            <a:off x="3890765" y="3055213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41" name="Elbow Connector 40"/>
          <p:cNvCxnSpPr>
            <a:stCxn id="33" idx="2"/>
            <a:endCxn id="34" idx="3"/>
          </p:cNvCxnSpPr>
          <p:nvPr/>
        </p:nvCxnSpPr>
        <p:spPr>
          <a:xfrm rot="5400000">
            <a:off x="4132591" y="2526186"/>
            <a:ext cx="422453" cy="635600"/>
          </a:xfrm>
          <a:prstGeom prst="bentConnector3">
            <a:avLst>
              <a:gd name="adj1" fmla="val 50000"/>
            </a:avLst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2" idx="2"/>
            <a:endCxn id="34" idx="3"/>
          </p:cNvCxnSpPr>
          <p:nvPr/>
        </p:nvCxnSpPr>
        <p:spPr>
          <a:xfrm rot="16200000" flipH="1">
            <a:off x="3484891" y="2514086"/>
            <a:ext cx="422453" cy="659800"/>
          </a:xfrm>
          <a:prstGeom prst="bentConnector3">
            <a:avLst>
              <a:gd name="adj1" fmla="val 50000"/>
            </a:avLst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029200" y="3200400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>
            <a:stCxn id="46" idx="3"/>
            <a:endCxn id="48" idx="1"/>
          </p:cNvCxnSpPr>
          <p:nvPr/>
        </p:nvCxnSpPr>
        <p:spPr>
          <a:xfrm>
            <a:off x="6477000" y="3476411"/>
            <a:ext cx="990600" cy="56218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olded Corner 47"/>
          <p:cNvSpPr/>
          <p:nvPr/>
        </p:nvSpPr>
        <p:spPr>
          <a:xfrm>
            <a:off x="7467600" y="3810000"/>
            <a:ext cx="1371600" cy="457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Config.json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Folded Corner 48"/>
          <p:cNvSpPr/>
          <p:nvPr/>
        </p:nvSpPr>
        <p:spPr>
          <a:xfrm>
            <a:off x="7467600" y="2514600"/>
            <a:ext cx="1447800" cy="6096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saveData.xml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Arrow Connector 49"/>
          <p:cNvCxnSpPr>
            <a:stCxn id="46" idx="3"/>
            <a:endCxn id="49" idx="1"/>
          </p:cNvCxnSpPr>
          <p:nvPr/>
        </p:nvCxnSpPr>
        <p:spPr>
          <a:xfrm flipV="1">
            <a:off x="6477000" y="2819400"/>
            <a:ext cx="990600" cy="65701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6" idx="1"/>
          </p:cNvCxnSpPr>
          <p:nvPr/>
        </p:nvCxnSpPr>
        <p:spPr>
          <a:xfrm flipV="1">
            <a:off x="4648200" y="3476411"/>
            <a:ext cx="381000" cy="2878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invoke</a:t>
            </a:r>
            <a:r>
              <a:rPr lang="en-US" sz="1400" dirty="0">
                <a:solidFill>
                  <a:srgbClr val="0070C0"/>
                </a:solidFill>
              </a:rPr>
              <a:t>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84454" y="1687656"/>
            <a:ext cx="25999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raiseEvent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TaskForceChangedEvent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TaskForceChangedEvent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handleTaskForceChangedEvent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handleTaskForceChangedEvent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14345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282521"/>
            <a:ext cx="122864" cy="9834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invoke</a:t>
            </a:r>
            <a:r>
              <a:rPr lang="en-US" sz="1400" dirty="0">
                <a:solidFill>
                  <a:srgbClr val="0070C0"/>
                </a:solidFill>
              </a:rPr>
              <a:t>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84454" y="1687656"/>
            <a:ext cx="25999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raiseEvent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TaskForceChangedEvent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34400" y="1282521"/>
            <a:ext cx="178562" cy="8554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489248" y="4797674"/>
            <a:ext cx="30374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TaskForceCommandExecutedEvent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400" dirty="0" err="1">
                <a:solidFill>
                  <a:schemeClr val="accent4"/>
                </a:solidFill>
              </a:rPr>
              <a:t>onCommandExecutedEvent</a:t>
            </a:r>
            <a:r>
              <a:rPr lang="en-US" sz="1400" dirty="0" smtClean="0">
                <a:solidFill>
                  <a:schemeClr val="accent4"/>
                </a:solidFill>
              </a:rPr>
              <a:t>()</a:t>
            </a:r>
            <a:endParaRPr lang="en-US" sz="1400" dirty="0">
              <a:solidFill>
                <a:schemeClr val="accent4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>
              <a:headEnd type="arrow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52400" y="5444571"/>
            <a:ext cx="83624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4"/>
                </a:solidFill>
              </a:rPr>
              <a:t>Save command changes</a:t>
            </a:r>
            <a:endParaRPr lang="en-US" sz="1400" dirty="0">
              <a:solidFill>
                <a:schemeClr val="accent4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882400" y="1322292"/>
            <a:ext cx="45814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562600" y="1080023"/>
            <a:ext cx="30542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raiseEvent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TaskForceCommandExecutedEvent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/>
          <p:cNvSpPr/>
          <p:nvPr/>
        </p:nvSpPr>
        <p:spPr>
          <a:xfrm>
            <a:off x="1007063" y="226848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/>
          <p:cNvSpPr/>
          <p:nvPr/>
        </p:nvSpPr>
        <p:spPr>
          <a:xfrm>
            <a:off x="2535496" y="2478763"/>
            <a:ext cx="78967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858322" y="284243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2786315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:Undo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5436823" y="3457796"/>
            <a:ext cx="1524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15269" y="3122098"/>
            <a:ext cx="9710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3989203" y="3227028"/>
            <a:ext cx="9637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30331" y="3889846"/>
            <a:ext cx="25064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2"/>
          </p:cNvCxnSpPr>
          <p:nvPr/>
        </p:nvCxnSpPr>
        <p:spPr>
          <a:xfrm>
            <a:off x="1815269" y="3954622"/>
            <a:ext cx="104305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revertChanges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94554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</a:t>
            </a:r>
            <a:r>
              <a:rPr lang="en-US" dirty="0" smtClean="0"/>
              <a:t>(“undo”)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845187" y="3183476"/>
            <a:ext cx="144016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8" name="Rectangle 62"/>
          <p:cNvSpPr/>
          <p:nvPr/>
        </p:nvSpPr>
        <p:spPr>
          <a:xfrm>
            <a:off x="3584573" y="2179617"/>
            <a:ext cx="1690835" cy="6459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UndoCommandParser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896194" y="3227028"/>
            <a:ext cx="94899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904078" y="2842434"/>
            <a:ext cx="0" cy="8896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6391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5720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0800" y="51054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0800" y="54864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25565" y="3958586"/>
            <a:ext cx="2355796" cy="1746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2391" y="41964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138292" y="2832143"/>
            <a:ext cx="2937821" cy="18455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47792" y="3022643"/>
            <a:ext cx="3318821" cy="18455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11"/>
          <p:cNvSpPr/>
          <p:nvPr/>
        </p:nvSpPr>
        <p:spPr>
          <a:xfrm>
            <a:off x="2590800" y="4572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2" name="Elbow Connector 63"/>
          <p:cNvCxnSpPr>
            <a:stCxn id="39" idx="2"/>
            <a:endCxn id="51" idx="1"/>
          </p:cNvCxnSpPr>
          <p:nvPr/>
        </p:nvCxnSpPr>
        <p:spPr>
          <a:xfrm rot="16200000" flipH="1">
            <a:off x="1592265" y="3691886"/>
            <a:ext cx="1822396" cy="1746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11"/>
          <p:cNvSpPr/>
          <p:nvPr/>
        </p:nvSpPr>
        <p:spPr>
          <a:xfrm>
            <a:off x="3810000" y="480060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8" name="Elbow Connector 136"/>
          <p:cNvCxnSpPr/>
          <p:nvPr/>
        </p:nvCxnSpPr>
        <p:spPr>
          <a:xfrm rot="16200000" flipH="1">
            <a:off x="3414979" y="45098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Freeform 58"/>
          <p:cNvSpPr/>
          <p:nvPr/>
        </p:nvSpPr>
        <p:spPr>
          <a:xfrm flipV="1">
            <a:off x="4114800" y="5105400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898894"/>
            <a:ext cx="6288315" cy="341516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143273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EditCommand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780785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1606119"/>
            <a:ext cx="2296817" cy="2157062"/>
          </a:xfrm>
          <a:prstGeom prst="bentConnector3">
            <a:avLst>
              <a:gd name="adj1" fmla="val -170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1603259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098739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874420" y="3937000"/>
            <a:ext cx="224319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398120" y="23031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1" y="3756924"/>
            <a:ext cx="286494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56" idx="3"/>
            <a:endCxn id="14" idx="1"/>
          </p:cNvCxnSpPr>
          <p:nvPr/>
        </p:nvCxnSpPr>
        <p:spPr>
          <a:xfrm>
            <a:off x="4639530" y="3935930"/>
            <a:ext cx="176155" cy="317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327602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763604" y="2327618"/>
            <a:ext cx="2101" cy="2874104"/>
          </a:xfrm>
          <a:prstGeom prst="bentConnector3">
            <a:avLst>
              <a:gd name="adj1" fmla="val -82532842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1836951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65110" y="1398872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301175" y="179814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12207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254513" y="3601472"/>
            <a:ext cx="574073" cy="256847"/>
            <a:chOff x="2960530" y="848547"/>
            <a:chExt cx="574073" cy="256847"/>
          </a:xfrm>
        </p:grpSpPr>
        <p:sp>
          <p:nvSpPr>
            <p:cNvPr id="42" name="TextBox 41"/>
            <p:cNvSpPr txBox="1"/>
            <p:nvPr/>
          </p:nvSpPr>
          <p:spPr>
            <a:xfrm>
              <a:off x="2960530" y="848547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10800000">
              <a:off x="3408652" y="1029193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Config</a:t>
            </a:r>
            <a:endParaRPr lang="en-US" sz="105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16200000" flipV="1">
            <a:off x="1194071" y="2771559"/>
            <a:ext cx="197072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849135" y="3649268"/>
            <a:ext cx="790395" cy="57332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74" name="Straight Arrow Connector 54"/>
          <p:cNvCxnSpPr>
            <a:stCxn id="18" idx="3"/>
            <a:endCxn id="56" idx="1"/>
          </p:cNvCxnSpPr>
          <p:nvPr/>
        </p:nvCxnSpPr>
        <p:spPr>
          <a:xfrm flipV="1">
            <a:off x="3684189" y="3935930"/>
            <a:ext cx="164946" cy="3609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11"/>
          <p:cNvSpPr/>
          <p:nvPr/>
        </p:nvSpPr>
        <p:spPr>
          <a:xfrm flipH="1">
            <a:off x="2889584" y="2158066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8" name="Isosceles Triangle 102"/>
          <p:cNvSpPr/>
          <p:nvPr/>
        </p:nvSpPr>
        <p:spPr>
          <a:xfrm flipV="1">
            <a:off x="4114800" y="3470038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79" name="Rectangle 11"/>
          <p:cNvSpPr/>
          <p:nvPr/>
        </p:nvSpPr>
        <p:spPr>
          <a:xfrm flipH="1">
            <a:off x="2889584" y="2564466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2889582" y="2968239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81" name="Elbow Connector 63"/>
          <p:cNvCxnSpPr>
            <a:stCxn id="77" idx="1"/>
            <a:endCxn id="78" idx="3"/>
          </p:cNvCxnSpPr>
          <p:nvPr/>
        </p:nvCxnSpPr>
        <p:spPr>
          <a:xfrm>
            <a:off x="3983219" y="2331446"/>
            <a:ext cx="266833" cy="1138592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78" idx="3"/>
            <a:endCxn id="80" idx="1"/>
          </p:cNvCxnSpPr>
          <p:nvPr/>
        </p:nvCxnSpPr>
        <p:spPr>
          <a:xfrm rot="16200000" flipV="1">
            <a:off x="3952426" y="3172411"/>
            <a:ext cx="328419" cy="266835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63"/>
          <p:cNvCxnSpPr>
            <a:stCxn id="78" idx="3"/>
            <a:endCxn id="79" idx="1"/>
          </p:cNvCxnSpPr>
          <p:nvPr/>
        </p:nvCxnSpPr>
        <p:spPr>
          <a:xfrm rot="16200000" flipV="1">
            <a:off x="3750540" y="2970525"/>
            <a:ext cx="732192" cy="266833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97" name="Group 96"/>
          <p:cNvGrpSpPr/>
          <p:nvPr/>
        </p:nvGrpSpPr>
        <p:grpSpPr>
          <a:xfrm>
            <a:off x="4352307" y="3623776"/>
            <a:ext cx="555487" cy="234543"/>
            <a:chOff x="3116648" y="870851"/>
            <a:chExt cx="555487" cy="234543"/>
          </a:xfrm>
        </p:grpSpPr>
        <p:sp>
          <p:nvSpPr>
            <p:cNvPr id="98" name="TextBox 97"/>
            <p:cNvSpPr txBox="1"/>
            <p:nvPr/>
          </p:nvSpPr>
          <p:spPr>
            <a:xfrm>
              <a:off x="3116648" y="870851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calls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99" name="Isosceles Triangle 98"/>
            <p:cNvSpPr/>
            <p:nvPr/>
          </p:nvSpPr>
          <p:spPr>
            <a:xfrm rot="10800000">
              <a:off x="3425380" y="1029193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3" name="Rectangle 11"/>
          <p:cNvSpPr/>
          <p:nvPr/>
        </p:nvSpPr>
        <p:spPr>
          <a:xfrm flipH="1">
            <a:off x="6180592" y="224374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UndoCommand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5" name="Rectangle 11"/>
          <p:cNvSpPr/>
          <p:nvPr/>
        </p:nvSpPr>
        <p:spPr>
          <a:xfrm flipH="1">
            <a:off x="6180592" y="185559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Freetime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7" name="Rectangle 11"/>
          <p:cNvSpPr/>
          <p:nvPr/>
        </p:nvSpPr>
        <p:spPr>
          <a:xfrm flipH="1">
            <a:off x="6180592" y="14726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MarkCommand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8" name="Rectangle 11"/>
          <p:cNvSpPr/>
          <p:nvPr/>
        </p:nvSpPr>
        <p:spPr>
          <a:xfrm flipH="1">
            <a:off x="6180592" y="10763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BlockCommand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6848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35496" y="2478763"/>
            <a:ext cx="78967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858322" y="284243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786315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36823" y="3457796"/>
            <a:ext cx="1524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9710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invoke(“delete 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>
            <a:off x="3989203" y="3227028"/>
            <a:ext cx="9637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930331" y="3889846"/>
            <a:ext cx="25064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2"/>
          </p:cNvCxnSpPr>
          <p:nvPr/>
        </p:nvCxnSpPr>
        <p:spPr>
          <a:xfrm>
            <a:off x="1815269" y="3954622"/>
            <a:ext cx="104305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smtClean="0">
                <a:solidFill>
                  <a:srgbClr val="7030A0"/>
                </a:solidFill>
              </a:rPr>
              <a:t>(task)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99686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412109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845187" y="3183476"/>
            <a:ext cx="144016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6" name="Rectangle 62"/>
          <p:cNvSpPr/>
          <p:nvPr/>
        </p:nvSpPr>
        <p:spPr>
          <a:xfrm>
            <a:off x="3584573" y="2179617"/>
            <a:ext cx="1690835" cy="6459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896194" y="3227028"/>
            <a:ext cx="94899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00400" y="2970090"/>
            <a:ext cx="6668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calls(“1”)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3904078" y="2842434"/>
            <a:ext cx="0" cy="8896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228600" y="1295400"/>
            <a:ext cx="8686800" cy="4800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675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Config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743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5298996" y="3858658"/>
            <a:ext cx="577381" cy="445174"/>
          </a:xfrm>
          <a:prstGeom prst="bentConnector3">
            <a:avLst>
              <a:gd name="adj1" fmla="val 10504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  <a:endCxn id="62" idx="2"/>
          </p:cNvCxnSpPr>
          <p:nvPr/>
        </p:nvCxnSpPr>
        <p:spPr>
          <a:xfrm rot="16200000" flipH="1">
            <a:off x="3705928" y="1504137"/>
            <a:ext cx="267495" cy="4436989"/>
          </a:xfrm>
          <a:prstGeom prst="bentConnector3">
            <a:avLst>
              <a:gd name="adj1" fmla="val 38764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3466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173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0467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075982" y="421607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3004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2403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8107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2698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TaskForce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0490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8130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8774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3747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6107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8936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6107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704077" y="350962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0336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269675" y="3030669"/>
            <a:ext cx="434402" cy="65233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638800" y="2362200"/>
            <a:ext cx="838200" cy="381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029200" y="2362200"/>
            <a:ext cx="304800" cy="22860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334000" y="2476500"/>
            <a:ext cx="304800" cy="762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3922698" y="413045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924800" y="48006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StartDate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429409" y="359880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924800" y="43434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EndDate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7" idx="1"/>
          </p:cNvCxnSpPr>
          <p:nvPr/>
        </p:nvCxnSpPr>
        <p:spPr>
          <a:xfrm>
            <a:off x="6665457" y="3685496"/>
            <a:ext cx="1259343" cy="34359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924800" y="32004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6665457" y="3343292"/>
            <a:ext cx="1259343" cy="3422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924800" y="35814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6665457" y="3685496"/>
            <a:ext cx="1259343" cy="3879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6697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6813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0507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ReadOnlyTaskForce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419600" y="464820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Sorted filtered </a:t>
            </a:r>
            <a:r>
              <a:rPr lang="en-US" sz="1100" dirty="0">
                <a:solidFill>
                  <a:srgbClr val="7030A0"/>
                </a:solidFill>
              </a:rPr>
              <a:t>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447800" y="4988194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380523" y="4094297"/>
            <a:ext cx="1580174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/>
          <p:cNvSpPr/>
          <p:nvPr/>
        </p:nvSpPr>
        <p:spPr>
          <a:xfrm>
            <a:off x="7924800" y="38862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Rectangle 8"/>
          <p:cNvSpPr/>
          <p:nvPr/>
        </p:nvSpPr>
        <p:spPr>
          <a:xfrm>
            <a:off x="6400800" y="48006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Event</a:t>
            </a:r>
          </a:p>
        </p:txBody>
      </p:sp>
      <p:sp>
        <p:nvSpPr>
          <p:cNvPr id="91" name="Rectangle 8"/>
          <p:cNvSpPr/>
          <p:nvPr/>
        </p:nvSpPr>
        <p:spPr>
          <a:xfrm>
            <a:off x="6400800" y="43434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6" name="Rectangle 8"/>
          <p:cNvSpPr/>
          <p:nvPr/>
        </p:nvSpPr>
        <p:spPr>
          <a:xfrm>
            <a:off x="6400800" y="57150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Block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77" name="Straight Arrow Connector 176"/>
          <p:cNvCxnSpPr>
            <a:stCxn id="176" idx="0"/>
            <a:endCxn id="61" idx="3"/>
          </p:cNvCxnSpPr>
          <p:nvPr/>
        </p:nvCxnSpPr>
        <p:spPr>
          <a:xfrm flipV="1">
            <a:off x="6754893" y="5357123"/>
            <a:ext cx="9759" cy="357877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6" name="Straight Arrow Connector 215"/>
          <p:cNvCxnSpPr>
            <a:stCxn id="62" idx="0"/>
            <a:endCxn id="67" idx="2"/>
          </p:cNvCxnSpPr>
          <p:nvPr/>
        </p:nvCxnSpPr>
        <p:spPr>
          <a:xfrm flipH="1" flipV="1">
            <a:off x="6057900" y="2743200"/>
            <a:ext cx="270" cy="766420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0" name="Elbow Connector 229"/>
          <p:cNvCxnSpPr>
            <a:stCxn id="90" idx="1"/>
            <a:endCxn id="60" idx="3"/>
          </p:cNvCxnSpPr>
          <p:nvPr/>
        </p:nvCxnSpPr>
        <p:spPr>
          <a:xfrm rot="10800000">
            <a:off x="6231252" y="4061724"/>
            <a:ext cx="169548" cy="91225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3" name="Elbow Connector 229"/>
          <p:cNvCxnSpPr>
            <a:stCxn id="91" idx="1"/>
            <a:endCxn id="60" idx="3"/>
          </p:cNvCxnSpPr>
          <p:nvPr/>
        </p:nvCxnSpPr>
        <p:spPr>
          <a:xfrm rot="10800000">
            <a:off x="6231252" y="4061724"/>
            <a:ext cx="169548" cy="45505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4" name="Flowchart: Decision 96"/>
          <p:cNvSpPr/>
          <p:nvPr/>
        </p:nvSpPr>
        <p:spPr>
          <a:xfrm>
            <a:off x="7086600" y="44196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5" name="Flowchart: Decision 96"/>
          <p:cNvSpPr/>
          <p:nvPr/>
        </p:nvSpPr>
        <p:spPr>
          <a:xfrm>
            <a:off x="7086600" y="48768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46" name="Elbow Connector 245"/>
          <p:cNvCxnSpPr/>
          <p:nvPr/>
        </p:nvCxnSpPr>
        <p:spPr>
          <a:xfrm>
            <a:off x="7275057" y="4495800"/>
            <a:ext cx="649743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8" name="Elbow Connector 247"/>
          <p:cNvCxnSpPr>
            <a:endCxn id="76" idx="1"/>
          </p:cNvCxnSpPr>
          <p:nvPr/>
        </p:nvCxnSpPr>
        <p:spPr>
          <a:xfrm flipV="1">
            <a:off x="7275057" y="4943492"/>
            <a:ext cx="649743" cy="950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0" name="Elbow Connector 249"/>
          <p:cNvCxnSpPr>
            <a:stCxn id="245" idx="2"/>
            <a:endCxn id="80" idx="1"/>
          </p:cNvCxnSpPr>
          <p:nvPr/>
        </p:nvCxnSpPr>
        <p:spPr>
          <a:xfrm rot="5400000" flipH="1" flipV="1">
            <a:off x="7282768" y="4408148"/>
            <a:ext cx="563888" cy="720176"/>
          </a:xfrm>
          <a:prstGeom prst="bentConnector4">
            <a:avLst>
              <a:gd name="adj1" fmla="val -40540"/>
              <a:gd name="adj2" fmla="val 5819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6" name="Rectangle 8"/>
          <p:cNvSpPr/>
          <p:nvPr/>
        </p:nvSpPr>
        <p:spPr>
          <a:xfrm>
            <a:off x="7924800" y="27432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DoneStatus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57" name="Elbow Connector 256"/>
          <p:cNvCxnSpPr>
            <a:endCxn id="256" idx="1"/>
          </p:cNvCxnSpPr>
          <p:nvPr/>
        </p:nvCxnSpPr>
        <p:spPr>
          <a:xfrm rot="5400000" flipH="1" flipV="1">
            <a:off x="7234246" y="2967046"/>
            <a:ext cx="771508" cy="6096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Isosceles Triangle 102"/>
          <p:cNvSpPr/>
          <p:nvPr/>
        </p:nvSpPr>
        <p:spPr>
          <a:xfrm rot="10800000" flipV="1">
            <a:off x="6096000" y="3886200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61" name="Isosceles Triangle 102"/>
          <p:cNvSpPr/>
          <p:nvPr/>
        </p:nvSpPr>
        <p:spPr>
          <a:xfrm rot="10800000" flipV="1">
            <a:off x="6629400" y="5181600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277</Words>
  <Application>Microsoft Office PowerPoint</Application>
  <PresentationFormat>On-screen Show (4:3)</PresentationFormat>
  <Paragraphs>175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宋体</vt:lpstr>
      <vt:lpstr>Arial</vt:lpstr>
      <vt:lpstr>Calibri</vt:lpstr>
      <vt:lpstr>Office Theme</vt:lpstr>
      <vt:lpstr>TaskForce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Jeremy Goh</cp:lastModifiedBy>
  <cp:revision>98</cp:revision>
  <dcterms:created xsi:type="dcterms:W3CDTF">2016-07-22T14:33:02Z</dcterms:created>
  <dcterms:modified xsi:type="dcterms:W3CDTF">2016-11-05T13:36:47Z</dcterms:modified>
</cp:coreProperties>
</file>