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8" r:id="rId4"/>
    <p:sldId id="266" r:id="rId5"/>
    <p:sldId id="269" r:id="rId6"/>
    <p:sldId id="260" r:id="rId7"/>
    <p:sldId id="261" r:id="rId8"/>
    <p:sldId id="267" r:id="rId9"/>
    <p:sldId id="263" r:id="rId10"/>
    <p:sldId id="264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8" d="100"/>
          <a:sy n="88" d="100"/>
        </p:scale>
        <p:origin x="-552" y="-11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159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pPr/>
              <a:t>11/5/2016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TaskForce</a:t>
            </a:r>
            <a:r>
              <a:rPr lang="en-US" dirty="0"/>
              <a:t>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="" xmlns:p14="http://schemas.microsoft.com/office/powerpoint/2010/main" val="296093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TaskForceStorage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XmlTaskForce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r>
              <a:rPr lang="en-US" sz="1050" dirty="0">
                <a:solidFill>
                  <a:schemeClr val="bg1"/>
                </a:solidFill>
              </a:rPr>
              <a:t/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TaskForce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=""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5"/>
          <p:cNvSpPr/>
          <p:nvPr/>
        </p:nvSpPr>
        <p:spPr>
          <a:xfrm>
            <a:off x="1981200" y="3276600"/>
            <a:ext cx="9144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Task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0" name="Rectangle 45"/>
          <p:cNvSpPr/>
          <p:nvPr/>
        </p:nvSpPr>
        <p:spPr>
          <a:xfrm>
            <a:off x="3733800" y="2590800"/>
            <a:ext cx="9906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Event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" name="Rectangle 45"/>
          <p:cNvSpPr/>
          <p:nvPr/>
        </p:nvSpPr>
        <p:spPr>
          <a:xfrm>
            <a:off x="3733800" y="3200400"/>
            <a:ext cx="9906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Deadline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" name="Rectangle 45"/>
          <p:cNvSpPr/>
          <p:nvPr/>
        </p:nvSpPr>
        <p:spPr>
          <a:xfrm>
            <a:off x="3733800" y="1828800"/>
            <a:ext cx="9906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Block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3" name="Smiley Face 12"/>
          <p:cNvSpPr/>
          <p:nvPr/>
        </p:nvSpPr>
        <p:spPr>
          <a:xfrm>
            <a:off x="762000" y="32766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4" idx="1"/>
            <a:endCxn id="13" idx="6"/>
          </p:cNvCxnSpPr>
          <p:nvPr/>
        </p:nvCxnSpPr>
        <p:spPr>
          <a:xfrm flipH="1">
            <a:off x="1143000" y="34671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95400" y="3200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37" name="Rectangle 45"/>
          <p:cNvSpPr/>
          <p:nvPr/>
        </p:nvSpPr>
        <p:spPr>
          <a:xfrm>
            <a:off x="6096000" y="2895600"/>
            <a:ext cx="1066800" cy="381000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Recur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Elbow Connector 37"/>
          <p:cNvCxnSpPr>
            <a:stCxn id="10" idx="3"/>
            <a:endCxn id="37" idx="1"/>
          </p:cNvCxnSpPr>
          <p:nvPr/>
        </p:nvCxnSpPr>
        <p:spPr>
          <a:xfrm>
            <a:off x="4724400" y="2781300"/>
            <a:ext cx="13716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3"/>
            <a:endCxn id="37" idx="1"/>
          </p:cNvCxnSpPr>
          <p:nvPr/>
        </p:nvCxnSpPr>
        <p:spPr>
          <a:xfrm flipV="1">
            <a:off x="4724400" y="3086100"/>
            <a:ext cx="13716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34000" y="2819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Can be   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47" name="Isosceles Triangle 46"/>
          <p:cNvSpPr/>
          <p:nvPr/>
        </p:nvSpPr>
        <p:spPr>
          <a:xfrm rot="16200000">
            <a:off x="2857500" y="3390900"/>
            <a:ext cx="190500" cy="1143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/>
          <p:cNvSpPr/>
          <p:nvPr/>
        </p:nvSpPr>
        <p:spPr>
          <a:xfrm rot="10800000">
            <a:off x="4114800" y="2438400"/>
            <a:ext cx="228600" cy="15240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12" idx="2"/>
            <a:endCxn id="48" idx="3"/>
          </p:cNvCxnSpPr>
          <p:nvPr/>
        </p:nvCxnSpPr>
        <p:spPr>
          <a:xfrm>
            <a:off x="4229100" y="22098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7" idx="3"/>
            <a:endCxn id="11" idx="1"/>
          </p:cNvCxnSpPr>
          <p:nvPr/>
        </p:nvCxnSpPr>
        <p:spPr>
          <a:xfrm flipV="1">
            <a:off x="3009900" y="3390900"/>
            <a:ext cx="723900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0" idx="1"/>
            <a:endCxn id="47" idx="3"/>
          </p:cNvCxnSpPr>
          <p:nvPr/>
        </p:nvCxnSpPr>
        <p:spPr>
          <a:xfrm flipH="1">
            <a:off x="3009900" y="2781300"/>
            <a:ext cx="723900" cy="66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295400" y="1524000"/>
            <a:ext cx="3124200" cy="3048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2362200" y="17526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1676400" y="358140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Config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2286000" y="2743200"/>
            <a:ext cx="11698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5" name="Isosceles Triangle 102"/>
          <p:cNvSpPr/>
          <p:nvPr/>
        </p:nvSpPr>
        <p:spPr>
          <a:xfrm>
            <a:off x="2743200" y="213360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16" name="Straight Arrow Connector 15"/>
          <p:cNvCxnSpPr>
            <a:stCxn id="17" idx="2"/>
            <a:endCxn id="13" idx="0"/>
          </p:cNvCxnSpPr>
          <p:nvPr/>
        </p:nvCxnSpPr>
        <p:spPr>
          <a:xfrm flipH="1">
            <a:off x="2223218" y="3297580"/>
            <a:ext cx="333206" cy="2838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" name="Flowchart: Decision 96"/>
          <p:cNvSpPr/>
          <p:nvPr/>
        </p:nvSpPr>
        <p:spPr>
          <a:xfrm>
            <a:off x="2438400" y="3124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" name="Rectangle 8"/>
          <p:cNvSpPr/>
          <p:nvPr/>
        </p:nvSpPr>
        <p:spPr>
          <a:xfrm>
            <a:off x="2895600" y="358140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/>
          <p:cNvCxnSpPr>
            <a:stCxn id="20" idx="2"/>
            <a:endCxn id="18" idx="0"/>
          </p:cNvCxnSpPr>
          <p:nvPr/>
        </p:nvCxnSpPr>
        <p:spPr>
          <a:xfrm>
            <a:off x="3242224" y="3297580"/>
            <a:ext cx="200194" cy="2838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0" name="Flowchart: Decision 96"/>
          <p:cNvSpPr/>
          <p:nvPr/>
        </p:nvSpPr>
        <p:spPr>
          <a:xfrm>
            <a:off x="3124200" y="312420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9" name="Straight Connector 28"/>
          <p:cNvCxnSpPr>
            <a:stCxn id="15" idx="3"/>
            <a:endCxn id="14" idx="0"/>
          </p:cNvCxnSpPr>
          <p:nvPr/>
        </p:nvCxnSpPr>
        <p:spPr>
          <a:xfrm flipH="1">
            <a:off x="2870918" y="2309123"/>
            <a:ext cx="7534" cy="434077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24000" y="2057400"/>
            <a:ext cx="7620000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1143000" y="32766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62"/>
          <p:cNvSpPr/>
          <p:nvPr/>
        </p:nvSpPr>
        <p:spPr>
          <a:xfrm flipH="1">
            <a:off x="1981200" y="2819400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600200" y="3429000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5"/>
          <p:cNvSpPr/>
          <p:nvPr/>
        </p:nvSpPr>
        <p:spPr>
          <a:xfrm>
            <a:off x="3352800" y="3200400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>
            <a:off x="2514602" y="3476411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1"/>
          <p:cNvSpPr/>
          <p:nvPr/>
        </p:nvSpPr>
        <p:spPr>
          <a:xfrm flipH="1">
            <a:off x="2819400" y="22860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Config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33" name="Rectangle 11"/>
          <p:cNvSpPr/>
          <p:nvPr/>
        </p:nvSpPr>
        <p:spPr>
          <a:xfrm flipH="1">
            <a:off x="4114800" y="22860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Cd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34" name="Isosceles Triangle 102"/>
          <p:cNvSpPr/>
          <p:nvPr/>
        </p:nvSpPr>
        <p:spPr>
          <a:xfrm rot="10800000">
            <a:off x="3890765" y="3055213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41" name="Elbow Connector 40"/>
          <p:cNvCxnSpPr>
            <a:stCxn id="33" idx="2"/>
            <a:endCxn id="34" idx="3"/>
          </p:cNvCxnSpPr>
          <p:nvPr/>
        </p:nvCxnSpPr>
        <p:spPr>
          <a:xfrm rot="5400000">
            <a:off x="4132591" y="2526186"/>
            <a:ext cx="422453" cy="635600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2" idx="2"/>
            <a:endCxn id="34" idx="3"/>
          </p:cNvCxnSpPr>
          <p:nvPr/>
        </p:nvCxnSpPr>
        <p:spPr>
          <a:xfrm rot="16200000" flipH="1">
            <a:off x="3484891" y="2514086"/>
            <a:ext cx="422453" cy="659800"/>
          </a:xfrm>
          <a:prstGeom prst="bentConnector3">
            <a:avLst>
              <a:gd name="adj1" fmla="val 50000"/>
            </a:avLst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29200" y="3200400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stCxn id="46" idx="3"/>
            <a:endCxn id="48" idx="1"/>
          </p:cNvCxnSpPr>
          <p:nvPr/>
        </p:nvCxnSpPr>
        <p:spPr>
          <a:xfrm>
            <a:off x="6477000" y="3476411"/>
            <a:ext cx="990600" cy="5621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lded Corner 47"/>
          <p:cNvSpPr/>
          <p:nvPr/>
        </p:nvSpPr>
        <p:spPr>
          <a:xfrm>
            <a:off x="7467600" y="3810000"/>
            <a:ext cx="1371600" cy="4572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ysClr val="windowText" lastClr="000000"/>
                </a:solidFill>
              </a:rPr>
              <a:t>Config.json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49" name="Folded Corner 48"/>
          <p:cNvSpPr/>
          <p:nvPr/>
        </p:nvSpPr>
        <p:spPr>
          <a:xfrm>
            <a:off x="7467600" y="2514600"/>
            <a:ext cx="1447800" cy="6096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saveData.xml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Arrow Connector 49"/>
          <p:cNvCxnSpPr>
            <a:stCxn id="46" idx="3"/>
            <a:endCxn id="49" idx="1"/>
          </p:cNvCxnSpPr>
          <p:nvPr/>
        </p:nvCxnSpPr>
        <p:spPr>
          <a:xfrm flipV="1">
            <a:off x="6477000" y="2819400"/>
            <a:ext cx="990600" cy="6570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6" idx="1"/>
          </p:cNvCxnSpPr>
          <p:nvPr/>
        </p:nvCxnSpPr>
        <p:spPr>
          <a:xfrm flipV="1">
            <a:off x="4648200" y="3476411"/>
            <a:ext cx="381000" cy="2878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636188" y="2057400"/>
            <a:ext cx="5700181" cy="2667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62"/>
          <p:cNvSpPr/>
          <p:nvPr/>
        </p:nvSpPr>
        <p:spPr>
          <a:xfrm flipH="1">
            <a:off x="1964269" y="2191178"/>
            <a:ext cx="609602" cy="1294917"/>
          </a:xfrm>
          <a:prstGeom prst="round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UI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" name="Rectangle 45"/>
          <p:cNvSpPr/>
          <p:nvPr/>
        </p:nvSpPr>
        <p:spPr>
          <a:xfrm>
            <a:off x="3412069" y="2191178"/>
            <a:ext cx="1295400" cy="552022"/>
          </a:xfrm>
          <a:prstGeom prst="round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Logic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" name="Rectangle 45"/>
          <p:cNvSpPr/>
          <p:nvPr/>
        </p:nvSpPr>
        <p:spPr>
          <a:xfrm>
            <a:off x="5164669" y="2191179"/>
            <a:ext cx="1447800" cy="55202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Storage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" name="Rectangle 45"/>
          <p:cNvSpPr/>
          <p:nvPr/>
        </p:nvSpPr>
        <p:spPr>
          <a:xfrm>
            <a:off x="3412069" y="3124200"/>
            <a:ext cx="1295400" cy="723791"/>
          </a:xfrm>
          <a:prstGeom prst="round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Model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" name="Rectangle 45"/>
          <p:cNvSpPr/>
          <p:nvPr/>
        </p:nvSpPr>
        <p:spPr>
          <a:xfrm>
            <a:off x="3217846" y="4131994"/>
            <a:ext cx="2658531" cy="4446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Commons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endCxn id="3" idx="1"/>
          </p:cNvCxnSpPr>
          <p:nvPr/>
        </p:nvCxnSpPr>
        <p:spPr>
          <a:xfrm>
            <a:off x="2573871" y="2467189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69639" y="3276600"/>
            <a:ext cx="838198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5" idx="0"/>
          </p:cNvCxnSpPr>
          <p:nvPr/>
        </p:nvCxnSpPr>
        <p:spPr>
          <a:xfrm>
            <a:off x="4059769" y="2743200"/>
            <a:ext cx="0" cy="3810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707469" y="2467189"/>
            <a:ext cx="457200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miley Face 28"/>
          <p:cNvSpPr/>
          <p:nvPr/>
        </p:nvSpPr>
        <p:spPr>
          <a:xfrm>
            <a:off x="1202269" y="2743200"/>
            <a:ext cx="381000" cy="381000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636188" y="2939996"/>
            <a:ext cx="273050" cy="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80199" y="2467190"/>
            <a:ext cx="939801" cy="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lded Corner 34"/>
          <p:cNvSpPr/>
          <p:nvPr/>
        </p:nvSpPr>
        <p:spPr>
          <a:xfrm>
            <a:off x="7679269" y="22860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>
            <a:off x="7772400" y="2362200"/>
            <a:ext cx="381000" cy="381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62"/>
          <p:cNvSpPr/>
          <p:nvPr/>
        </p:nvSpPr>
        <p:spPr>
          <a:xfrm flipH="1">
            <a:off x="1964269" y="3959459"/>
            <a:ext cx="778931" cy="570908"/>
          </a:xfrm>
          <a:prstGeom prst="roundRect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450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097447" y="3761908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249847" y="3750994"/>
            <a:ext cx="0" cy="38100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1"/>
          </p:cNvCxnSpPr>
          <p:nvPr/>
        </p:nvCxnSpPr>
        <p:spPr>
          <a:xfrm>
            <a:off x="2743200" y="4244913"/>
            <a:ext cx="24977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3867188">
            <a:off x="2743200" y="3755022"/>
            <a:ext cx="0" cy="38100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353734" y="3697061"/>
            <a:ext cx="0" cy="301859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936069" y="2909316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Events Center</a:t>
            </a:r>
          </a:p>
        </p:txBody>
      </p:sp>
      <p:sp>
        <p:nvSpPr>
          <p:cNvPr id="26" name="Oval 25"/>
          <p:cNvSpPr/>
          <p:nvPr/>
        </p:nvSpPr>
        <p:spPr>
          <a:xfrm>
            <a:off x="5888569" y="3515641"/>
            <a:ext cx="1219201" cy="533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Logs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Center</a:t>
            </a:r>
          </a:p>
        </p:txBody>
      </p:sp>
      <p:cxnSp>
        <p:nvCxnSpPr>
          <p:cNvPr id="40" name="Elbow Connector 39"/>
          <p:cNvCxnSpPr>
            <a:stCxn id="26" idx="4"/>
            <a:endCxn id="8" idx="3"/>
          </p:cNvCxnSpPr>
          <p:nvPr/>
        </p:nvCxnSpPr>
        <p:spPr>
          <a:xfrm rot="5400000">
            <a:off x="6034638" y="3890781"/>
            <a:ext cx="305273" cy="621793"/>
          </a:xfrm>
          <a:prstGeom prst="bentConnector2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6" idx="4"/>
          </p:cNvCxnSpPr>
          <p:nvPr/>
        </p:nvCxnSpPr>
        <p:spPr>
          <a:xfrm rot="5400000">
            <a:off x="5195574" y="3792812"/>
            <a:ext cx="700192" cy="1"/>
          </a:xfrm>
          <a:prstGeom prst="bentConnector3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143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handleTaskForceChangedEvent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handleTaskForceChangedEvent</a:t>
            </a:r>
            <a:r>
              <a:rPr lang="en-US" sz="1400" dirty="0">
                <a:solidFill>
                  <a:srgbClr val="00B050"/>
                </a:solidFill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="" xmlns:p14="http://schemas.microsoft.com/office/powerpoint/2010/main" val="14345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282521"/>
            <a:ext cx="122864" cy="9834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</a:rPr>
              <a:t>invoke</a:t>
            </a:r>
            <a:r>
              <a:rPr lang="en-US" sz="1400" dirty="0">
                <a:solidFill>
                  <a:srgbClr val="0070C0"/>
                </a:solidFill>
              </a:rPr>
              <a:t>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deleteTask</a:t>
            </a:r>
            <a:r>
              <a:rPr lang="en-US" sz="1400" dirty="0">
                <a:solidFill>
                  <a:srgbClr val="7030A0"/>
                </a:solidFill>
              </a:rPr>
              <a:t>(task)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84454" y="1687656"/>
            <a:ext cx="25999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TaskForceChangedEvent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34400" y="1282521"/>
            <a:ext cx="178562" cy="8554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489248" y="4797674"/>
            <a:ext cx="303748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 smtClean="0">
                <a:solidFill>
                  <a:schemeClr val="accent5">
                    <a:lumMod val="75000"/>
                  </a:schemeClr>
                </a:solidFill>
              </a:rPr>
              <a:t>TaskForceCommandExecutedEvent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chemeClr val="accent4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chemeClr val="accent4"/>
                </a:solidFill>
              </a:rPr>
              <a:t>onCommandExecutedEvent</a:t>
            </a:r>
            <a:r>
              <a:rPr lang="en-US" sz="1400" dirty="0" smtClean="0">
                <a:solidFill>
                  <a:schemeClr val="accent4"/>
                </a:solidFill>
              </a:rPr>
              <a:t>()</a:t>
            </a:r>
            <a:endParaRPr lang="en-US" sz="1400" dirty="0">
              <a:solidFill>
                <a:schemeClr val="accent4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>
              <a:headEnd type="arrow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52400" y="5444571"/>
            <a:ext cx="83624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accent4"/>
                </a:solidFill>
              </a:rPr>
              <a:t>Save command changes</a:t>
            </a:r>
            <a:endParaRPr lang="en-US" sz="1400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882400" y="1322292"/>
            <a:ext cx="458141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62600" y="1080023"/>
            <a:ext cx="3054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raiseEvent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TaskForceCommandExecutedEvent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337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:Undo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revertChanges</a:t>
            </a:r>
            <a:r>
              <a:rPr lang="en-US" dirty="0" smtClean="0">
                <a:solidFill>
                  <a:srgbClr val="7030A0"/>
                </a:solidFill>
              </a:rPr>
              <a:t>()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94554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</a:t>
            </a:r>
            <a:r>
              <a:rPr lang="en-US" dirty="0" smtClean="0"/>
              <a:t>(“undo”)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2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38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</a:t>
            </a:r>
            <a:r>
              <a:rPr lang="en-US" sz="1600" dirty="0" err="1" smtClean="0">
                <a:solidFill>
                  <a:schemeClr val="bg1"/>
                </a:solidFill>
              </a:rPr>
              <a:t>UndoCommandParser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="" xmlns:p14="http://schemas.microsoft.com/office/powerpoint/2010/main" val="3639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4572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31791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0800" y="5105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0800" y="5486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289549" y="299460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3759694" y="341696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325565" y="3958586"/>
            <a:ext cx="23557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2391" y="41964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4800600" y="2286000"/>
            <a:ext cx="729369" cy="124938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138292" y="2832143"/>
            <a:ext cx="29378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947792" y="3022643"/>
            <a:ext cx="3318821" cy="18455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657600" y="177092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198609" y="194430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714456" y="194430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389830" y="3165517"/>
            <a:ext cx="119381" cy="6203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02276" y="1869887"/>
            <a:ext cx="101158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8956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9812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11"/>
          <p:cNvSpPr/>
          <p:nvPr/>
        </p:nvSpPr>
        <p:spPr>
          <a:xfrm>
            <a:off x="2590800" y="4572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2" name="Elbow Connector 63"/>
          <p:cNvCxnSpPr>
            <a:stCxn id="39" idx="2"/>
            <a:endCxn id="51" idx="1"/>
          </p:cNvCxnSpPr>
          <p:nvPr/>
        </p:nvCxnSpPr>
        <p:spPr>
          <a:xfrm rot="16200000" flipH="1">
            <a:off x="1592265" y="3691886"/>
            <a:ext cx="1822396" cy="17467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11"/>
          <p:cNvSpPr/>
          <p:nvPr/>
        </p:nvSpPr>
        <p:spPr>
          <a:xfrm>
            <a:off x="3810000" y="4800600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8" name="Elbow Connector 136"/>
          <p:cNvCxnSpPr/>
          <p:nvPr/>
        </p:nvCxnSpPr>
        <p:spPr>
          <a:xfrm rot="16200000" flipH="1">
            <a:off x="3414979" y="45098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Freeform 58"/>
          <p:cNvSpPr/>
          <p:nvPr/>
        </p:nvSpPr>
        <p:spPr>
          <a:xfrm flipV="1">
            <a:off x="4114800" y="51054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=""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5"/>
          <p:cNvSpPr/>
          <p:nvPr/>
        </p:nvSpPr>
        <p:spPr>
          <a:xfrm>
            <a:off x="1103085" y="898894"/>
            <a:ext cx="6288315" cy="341516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Rectangle 8"/>
          <p:cNvSpPr/>
          <p:nvPr/>
        </p:nvSpPr>
        <p:spPr>
          <a:xfrm>
            <a:off x="2095948" y="1432739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 flipH="1">
            <a:off x="6180592" y="26485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EditCommand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6" name="Rectangle 62"/>
          <p:cNvSpPr/>
          <p:nvPr/>
        </p:nvSpPr>
        <p:spPr>
          <a:xfrm>
            <a:off x="1780785" y="376362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7" name="Elbow Connector 63"/>
          <p:cNvCxnSpPr>
            <a:endCxn id="4" idx="3"/>
          </p:cNvCxnSpPr>
          <p:nvPr/>
        </p:nvCxnSpPr>
        <p:spPr>
          <a:xfrm rot="10800000">
            <a:off x="3189584" y="1606119"/>
            <a:ext cx="2296817" cy="2157062"/>
          </a:xfrm>
          <a:prstGeom prst="bentConnector3">
            <a:avLst>
              <a:gd name="adj1" fmla="val -1707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" name="Isosceles Triangle 102"/>
          <p:cNvSpPr/>
          <p:nvPr/>
        </p:nvSpPr>
        <p:spPr>
          <a:xfrm rot="5400000" flipV="1">
            <a:off x="5563388" y="3813212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" name="Elbow Connector 122"/>
          <p:cNvCxnSpPr>
            <a:endCxn id="4" idx="1"/>
          </p:cNvCxnSpPr>
          <p:nvPr/>
        </p:nvCxnSpPr>
        <p:spPr>
          <a:xfrm>
            <a:off x="1676400" y="1603259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" name="Rectangle 65"/>
          <p:cNvSpPr/>
          <p:nvPr/>
        </p:nvSpPr>
        <p:spPr>
          <a:xfrm>
            <a:off x="1103085" y="4548755"/>
            <a:ext cx="6288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" name="Rectangle 11"/>
          <p:cNvSpPr/>
          <p:nvPr/>
        </p:nvSpPr>
        <p:spPr>
          <a:xfrm flipH="1">
            <a:off x="6180592" y="30549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H="1">
            <a:off x="6180590" y="38608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4" name="Rectangle 62"/>
          <p:cNvSpPr/>
          <p:nvPr/>
        </p:nvSpPr>
        <p:spPr>
          <a:xfrm>
            <a:off x="4815685" y="3765721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15" name="Elbow Connector 63"/>
          <p:cNvCxnSpPr>
            <a:stCxn id="5" idx="3"/>
            <a:endCxn id="8" idx="3"/>
          </p:cNvCxnSpPr>
          <p:nvPr/>
        </p:nvCxnSpPr>
        <p:spPr>
          <a:xfrm rot="10800000" flipV="1">
            <a:off x="5786402" y="2821908"/>
            <a:ext cx="394190" cy="10790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Elbow Connector 63"/>
          <p:cNvCxnSpPr>
            <a:stCxn id="8" idx="3"/>
            <a:endCxn id="12" idx="3"/>
          </p:cNvCxnSpPr>
          <p:nvPr/>
        </p:nvCxnSpPr>
        <p:spPr>
          <a:xfrm>
            <a:off x="5786402" y="3900974"/>
            <a:ext cx="394188" cy="13320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Elbow Connector 63"/>
          <p:cNvCxnSpPr>
            <a:stCxn id="8" idx="3"/>
            <a:endCxn id="11" idx="3"/>
          </p:cNvCxnSpPr>
          <p:nvPr/>
        </p:nvCxnSpPr>
        <p:spPr>
          <a:xfrm flipV="1">
            <a:off x="5786402" y="3228308"/>
            <a:ext cx="394190" cy="67266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ectangle 62"/>
          <p:cNvSpPr/>
          <p:nvPr/>
        </p:nvSpPr>
        <p:spPr>
          <a:xfrm>
            <a:off x="3098739" y="3766159"/>
            <a:ext cx="58545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9" name="Elbow Connector 106"/>
          <p:cNvCxnSpPr>
            <a:stCxn id="6" idx="3"/>
            <a:endCxn id="18" idx="1"/>
          </p:cNvCxnSpPr>
          <p:nvPr/>
        </p:nvCxnSpPr>
        <p:spPr>
          <a:xfrm>
            <a:off x="2874420" y="3937000"/>
            <a:ext cx="224319" cy="253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Arrow Connector 110"/>
          <p:cNvCxnSpPr>
            <a:stCxn id="14" idx="2"/>
          </p:cNvCxnSpPr>
          <p:nvPr/>
        </p:nvCxnSpPr>
        <p:spPr>
          <a:xfrm>
            <a:off x="5201707" y="4112481"/>
            <a:ext cx="1" cy="436274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62"/>
          <p:cNvSpPr/>
          <p:nvPr/>
        </p:nvSpPr>
        <p:spPr>
          <a:xfrm rot="16200000">
            <a:off x="398120" y="23031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2" name="Isosceles Triangle 102"/>
          <p:cNvSpPr/>
          <p:nvPr/>
        </p:nvSpPr>
        <p:spPr>
          <a:xfrm>
            <a:off x="1359039" y="35814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3" name="Elbow Connector 63"/>
          <p:cNvCxnSpPr>
            <a:stCxn id="6" idx="1"/>
            <a:endCxn id="22" idx="3"/>
          </p:cNvCxnSpPr>
          <p:nvPr/>
        </p:nvCxnSpPr>
        <p:spPr>
          <a:xfrm rot="10800000">
            <a:off x="1494291" y="3756924"/>
            <a:ext cx="286494" cy="18007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54"/>
          <p:cNvCxnSpPr>
            <a:stCxn id="56" idx="3"/>
            <a:endCxn id="14" idx="1"/>
          </p:cNvCxnSpPr>
          <p:nvPr/>
        </p:nvCxnSpPr>
        <p:spPr>
          <a:xfrm>
            <a:off x="4639530" y="3935930"/>
            <a:ext cx="176155" cy="3171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Straight Arrow Connector 57"/>
          <p:cNvCxnSpPr>
            <a:stCxn id="6" idx="2"/>
          </p:cNvCxnSpPr>
          <p:nvPr/>
        </p:nvCxnSpPr>
        <p:spPr>
          <a:xfrm flipH="1">
            <a:off x="2327602" y="4110380"/>
            <a:ext cx="1" cy="438375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8" name="Elbow Connector 122"/>
          <p:cNvCxnSpPr/>
          <p:nvPr/>
        </p:nvCxnSpPr>
        <p:spPr>
          <a:xfrm>
            <a:off x="893311" y="29849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9" name="Elbow Connector 63"/>
          <p:cNvCxnSpPr>
            <a:stCxn id="6" idx="0"/>
            <a:endCxn id="14" idx="0"/>
          </p:cNvCxnSpPr>
          <p:nvPr/>
        </p:nvCxnSpPr>
        <p:spPr>
          <a:xfrm rot="16200000" flipH="1">
            <a:off x="3763604" y="2327618"/>
            <a:ext cx="2101" cy="2874104"/>
          </a:xfrm>
          <a:prstGeom prst="bentConnector3">
            <a:avLst>
              <a:gd name="adj1" fmla="val -82532842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35" name="Group 34"/>
          <p:cNvGrpSpPr/>
          <p:nvPr/>
        </p:nvGrpSpPr>
        <p:grpSpPr>
          <a:xfrm>
            <a:off x="4064583" y="1836951"/>
            <a:ext cx="889000" cy="230832"/>
            <a:chOff x="2895600" y="807932"/>
            <a:chExt cx="889000" cy="230832"/>
          </a:xfrm>
        </p:grpSpPr>
        <p:sp>
          <p:nvSpPr>
            <p:cNvPr id="33" name="TextBox 32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665110" y="1398872"/>
            <a:ext cx="868568" cy="230832"/>
            <a:chOff x="2755838" y="789460"/>
            <a:chExt cx="868568" cy="230832"/>
          </a:xfrm>
        </p:grpSpPr>
        <p:sp>
          <p:nvSpPr>
            <p:cNvPr id="37" name="TextBox 36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2301175" y="179814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12207" y="3700114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254513" y="3601472"/>
            <a:ext cx="574073" cy="256847"/>
            <a:chOff x="2960530" y="848547"/>
            <a:chExt cx="574073" cy="256847"/>
          </a:xfrm>
        </p:grpSpPr>
        <p:sp>
          <p:nvSpPr>
            <p:cNvPr id="42" name="TextBox 41"/>
            <p:cNvSpPr txBox="1"/>
            <p:nvPr/>
          </p:nvSpPr>
          <p:spPr>
            <a:xfrm>
              <a:off x="2960530" y="848547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creates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10800000">
              <a:off x="3408652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44" name="Rectangle 11"/>
          <p:cNvSpPr/>
          <p:nvPr/>
        </p:nvSpPr>
        <p:spPr>
          <a:xfrm flipH="1">
            <a:off x="6185390" y="345809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rgbClr val="0070C0"/>
                </a:solidFill>
              </a:rPr>
              <a:t>Config</a:t>
            </a:r>
            <a:endParaRPr lang="en-US" sz="105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45" name="Elbow Connector 63"/>
          <p:cNvCxnSpPr>
            <a:stCxn id="8" idx="3"/>
            <a:endCxn id="44" idx="3"/>
          </p:cNvCxnSpPr>
          <p:nvPr/>
        </p:nvCxnSpPr>
        <p:spPr>
          <a:xfrm flipV="1">
            <a:off x="5786402" y="3631478"/>
            <a:ext cx="398988" cy="269496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6" name="Elbow Connector 122"/>
          <p:cNvCxnSpPr/>
          <p:nvPr/>
        </p:nvCxnSpPr>
        <p:spPr>
          <a:xfrm rot="16200000" flipV="1">
            <a:off x="1194071" y="2771559"/>
            <a:ext cx="197072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849135" y="3649268"/>
            <a:ext cx="790395" cy="573324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 err="1">
                <a:solidFill>
                  <a:srgbClr val="0070C0"/>
                </a:solidFill>
              </a:rPr>
              <a:t>CommandParser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74" name="Straight Arrow Connector 54"/>
          <p:cNvCxnSpPr>
            <a:stCxn id="18" idx="3"/>
            <a:endCxn id="56" idx="1"/>
          </p:cNvCxnSpPr>
          <p:nvPr/>
        </p:nvCxnSpPr>
        <p:spPr>
          <a:xfrm flipV="1">
            <a:off x="3684189" y="3935930"/>
            <a:ext cx="164946" cy="3609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11"/>
          <p:cNvSpPr/>
          <p:nvPr/>
        </p:nvSpPr>
        <p:spPr>
          <a:xfrm flipH="1">
            <a:off x="2889584" y="21580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AddCommand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78" name="Isosceles Triangle 102"/>
          <p:cNvSpPr/>
          <p:nvPr/>
        </p:nvSpPr>
        <p:spPr>
          <a:xfrm flipV="1">
            <a:off x="4114800" y="3470038"/>
            <a:ext cx="270504" cy="175523"/>
          </a:xfrm>
          <a:prstGeom prst="triangle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79" name="Rectangle 11"/>
          <p:cNvSpPr/>
          <p:nvPr/>
        </p:nvSpPr>
        <p:spPr>
          <a:xfrm flipH="1">
            <a:off x="2889584" y="2564466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FindCommand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Parser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 flipH="1">
            <a:off x="2889582" y="2968239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…</a:t>
            </a:r>
            <a:endParaRPr lang="en-SG" sz="1050" b="1" dirty="0">
              <a:solidFill>
                <a:srgbClr val="0070C0"/>
              </a:solidFill>
            </a:endParaRPr>
          </a:p>
        </p:txBody>
      </p:sp>
      <p:cxnSp>
        <p:nvCxnSpPr>
          <p:cNvPr id="81" name="Elbow Connector 63"/>
          <p:cNvCxnSpPr>
            <a:stCxn id="77" idx="1"/>
            <a:endCxn id="78" idx="3"/>
          </p:cNvCxnSpPr>
          <p:nvPr/>
        </p:nvCxnSpPr>
        <p:spPr>
          <a:xfrm>
            <a:off x="3983219" y="2331446"/>
            <a:ext cx="266833" cy="1138592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78" idx="3"/>
            <a:endCxn id="80" idx="1"/>
          </p:cNvCxnSpPr>
          <p:nvPr/>
        </p:nvCxnSpPr>
        <p:spPr>
          <a:xfrm rot="16200000" flipV="1">
            <a:off x="3952426" y="3172411"/>
            <a:ext cx="328419" cy="266835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63"/>
          <p:cNvCxnSpPr>
            <a:stCxn id="78" idx="3"/>
            <a:endCxn id="79" idx="1"/>
          </p:cNvCxnSpPr>
          <p:nvPr/>
        </p:nvCxnSpPr>
        <p:spPr>
          <a:xfrm rot="16200000" flipV="1">
            <a:off x="3750540" y="2970525"/>
            <a:ext cx="732192" cy="266833"/>
          </a:xfrm>
          <a:prstGeom prst="bentConnector2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97" name="Group 96"/>
          <p:cNvGrpSpPr/>
          <p:nvPr/>
        </p:nvGrpSpPr>
        <p:grpSpPr>
          <a:xfrm>
            <a:off x="4352307" y="3623776"/>
            <a:ext cx="555487" cy="234543"/>
            <a:chOff x="3116648" y="870851"/>
            <a:chExt cx="555487" cy="234543"/>
          </a:xfrm>
        </p:grpSpPr>
        <p:sp>
          <p:nvSpPr>
            <p:cNvPr id="98" name="TextBox 97"/>
            <p:cNvSpPr txBox="1"/>
            <p:nvPr/>
          </p:nvSpPr>
          <p:spPr>
            <a:xfrm>
              <a:off x="3116648" y="870851"/>
              <a:ext cx="55548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calls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99" name="Isosceles Triangle 98"/>
            <p:cNvSpPr/>
            <p:nvPr/>
          </p:nvSpPr>
          <p:spPr>
            <a:xfrm rot="10800000">
              <a:off x="3425380" y="1029193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53" name="Rectangle 11"/>
          <p:cNvSpPr/>
          <p:nvPr/>
        </p:nvSpPr>
        <p:spPr>
          <a:xfrm flipH="1">
            <a:off x="6180592" y="2243743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UndoCommand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5" name="Rectangle 11"/>
          <p:cNvSpPr/>
          <p:nvPr/>
        </p:nvSpPr>
        <p:spPr>
          <a:xfrm flipH="1">
            <a:off x="6180592" y="1855597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Freetime</a:t>
            </a:r>
            <a:endParaRPr lang="en-US" sz="1050" b="1" dirty="0">
              <a:solidFill>
                <a:srgbClr val="0070C0"/>
              </a:solidFill>
            </a:endParaRPr>
          </a:p>
          <a:p>
            <a:pPr algn="ctr"/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7" name="Rectangle 11"/>
          <p:cNvSpPr/>
          <p:nvPr/>
        </p:nvSpPr>
        <p:spPr>
          <a:xfrm flipH="1">
            <a:off x="6180592" y="1472600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MarkCommand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8" name="Rectangle 11"/>
          <p:cNvSpPr/>
          <p:nvPr/>
        </p:nvSpPr>
        <p:spPr>
          <a:xfrm flipH="1">
            <a:off x="6180592" y="1076328"/>
            <a:ext cx="1093635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BlockCommand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97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85800" y="1981200"/>
            <a:ext cx="7086600" cy="4000286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1007063" y="226848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734877" y="2660217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662869" y="3010911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535496" y="2478763"/>
            <a:ext cx="78967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858322" y="2842434"/>
            <a:ext cx="0" cy="15876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2786315" y="312209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4953000" y="2996259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499817" y="3417319"/>
            <a:ext cx="0" cy="245008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436823" y="3457796"/>
            <a:ext cx="1524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43018" y="30145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15269" y="3122098"/>
            <a:ext cx="97104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27432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invoke(“delete 1”)</a:t>
            </a:r>
          </a:p>
        </p:txBody>
      </p:sp>
      <p:cxnSp>
        <p:nvCxnSpPr>
          <p:cNvPr id="28" name="Straight Arrow Connector 27"/>
          <p:cNvCxnSpPr>
            <a:endCxn id="19" idx="1"/>
          </p:cNvCxnSpPr>
          <p:nvPr/>
        </p:nvCxnSpPr>
        <p:spPr>
          <a:xfrm>
            <a:off x="3989203" y="3227028"/>
            <a:ext cx="9637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19600" y="425155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30331" y="3889846"/>
            <a:ext cx="250649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2"/>
          </p:cNvCxnSpPr>
          <p:nvPr/>
        </p:nvCxnSpPr>
        <p:spPr>
          <a:xfrm>
            <a:off x="1815269" y="3954622"/>
            <a:ext cx="104305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66818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938756" y="2317144"/>
            <a:ext cx="1030504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815269" y="4495317"/>
            <a:ext cx="361254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427809" y="4495317"/>
            <a:ext cx="152400" cy="119125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/>
          <p:nvPr/>
        </p:nvCxnSpPr>
        <p:spPr>
          <a:xfrm>
            <a:off x="8454008" y="2655802"/>
            <a:ext cx="0" cy="283059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382000" y="4524597"/>
            <a:ext cx="152400" cy="2760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580209" y="4542759"/>
            <a:ext cx="278737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580209" y="4800600"/>
            <a:ext cx="2873799" cy="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815269" y="5661173"/>
            <a:ext cx="3651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858000" y="427884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 smtClean="0">
                <a:solidFill>
                  <a:srgbClr val="7030A0"/>
                </a:solidFill>
              </a:rPr>
              <a:t>deleteTask</a:t>
            </a:r>
            <a:r>
              <a:rPr lang="en-US" smtClean="0">
                <a:solidFill>
                  <a:srgbClr val="7030A0"/>
                </a:solidFill>
              </a:rPr>
              <a:t>(task)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91000" y="2996259"/>
            <a:ext cx="6400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create()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699686" y="2850922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01175" y="543009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62001" y="553848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6029646" y="4953000"/>
            <a:ext cx="16665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786723" y="541453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5580209" y="5165675"/>
            <a:ext cx="44797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580209" y="5585914"/>
            <a:ext cx="125381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412109" y="3733800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845187" y="3183476"/>
            <a:ext cx="144016" cy="54864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6" name="Rectangle 62"/>
          <p:cNvSpPr/>
          <p:nvPr/>
        </p:nvSpPr>
        <p:spPr>
          <a:xfrm>
            <a:off x="3584573" y="2179617"/>
            <a:ext cx="1690835" cy="64590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896194" y="3227028"/>
            <a:ext cx="94899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00400" y="2970090"/>
            <a:ext cx="66682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calls(“1”)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3904078" y="2842434"/>
            <a:ext cx="0" cy="88968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="" xmlns:p14="http://schemas.microsoft.com/office/powerpoint/2010/main" val="39458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28600" y="1295400"/>
            <a:ext cx="8686800" cy="4800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675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Config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743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5298996" y="3858658"/>
            <a:ext cx="577381" cy="445174"/>
          </a:xfrm>
          <a:prstGeom prst="bentConnector3">
            <a:avLst>
              <a:gd name="adj1" fmla="val 105043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  <a:endCxn id="62" idx="2"/>
          </p:cNvCxnSpPr>
          <p:nvPr/>
        </p:nvCxnSpPr>
        <p:spPr>
          <a:xfrm rot="16200000" flipH="1">
            <a:off x="3705928" y="1504137"/>
            <a:ext cx="267495" cy="4436989"/>
          </a:xfrm>
          <a:prstGeom prst="bentConnector3">
            <a:avLst>
              <a:gd name="adj1" fmla="val 387645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3466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0173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0467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075982" y="4216070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3004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2403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8107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2698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0490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8130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8774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3747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36107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893604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3610751" y="2453949"/>
            <a:ext cx="282853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704077" y="350962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0336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269675" y="3030669"/>
            <a:ext cx="434402" cy="65233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638800" y="2362200"/>
            <a:ext cx="838200" cy="38100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>
            <a:off x="5029200" y="2362200"/>
            <a:ext cx="304800" cy="22860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>
            <a:off x="5334000" y="2476500"/>
            <a:ext cx="304800" cy="762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922698" y="413045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924800" y="48006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StartDate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6429409" y="3598806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0" name="Rectangle 8"/>
          <p:cNvSpPr/>
          <p:nvPr/>
        </p:nvSpPr>
        <p:spPr>
          <a:xfrm>
            <a:off x="7924800" y="4343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EndDate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7" idx="1"/>
          </p:cNvCxnSpPr>
          <p:nvPr/>
        </p:nvCxnSpPr>
        <p:spPr>
          <a:xfrm>
            <a:off x="6665457" y="3685496"/>
            <a:ext cx="1259343" cy="3435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924800" y="3200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 flipV="1">
            <a:off x="6665457" y="3343292"/>
            <a:ext cx="1259343" cy="34220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924800" y="35814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6665457" y="3685496"/>
            <a:ext cx="1259343" cy="3879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6697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6813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0507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ReadOnlyTaskForce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419600" y="46482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7030A0"/>
                </a:solidFill>
              </a:rPr>
              <a:t>Sorted filtered </a:t>
            </a:r>
            <a:r>
              <a:rPr lang="en-US" sz="1100" dirty="0">
                <a:solidFill>
                  <a:srgbClr val="7030A0"/>
                </a:solidFill>
              </a:rPr>
              <a:t>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447800" y="4988194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380523" y="4094297"/>
            <a:ext cx="1580174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7" name="Rectangle 8"/>
          <p:cNvSpPr/>
          <p:nvPr/>
        </p:nvSpPr>
        <p:spPr>
          <a:xfrm>
            <a:off x="7924800" y="38862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ID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6400800" y="48006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Event</a:t>
            </a:r>
          </a:p>
        </p:txBody>
      </p:sp>
      <p:sp>
        <p:nvSpPr>
          <p:cNvPr id="91" name="Rectangle 8"/>
          <p:cNvSpPr/>
          <p:nvPr/>
        </p:nvSpPr>
        <p:spPr>
          <a:xfrm>
            <a:off x="6400800" y="43434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76" name="Rectangle 8"/>
          <p:cNvSpPr/>
          <p:nvPr/>
        </p:nvSpPr>
        <p:spPr>
          <a:xfrm>
            <a:off x="6400800" y="5715000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smtClean="0">
                <a:solidFill>
                  <a:srgbClr val="7030A0"/>
                </a:solidFill>
              </a:rPr>
              <a:t>Block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7" name="Straight Arrow Connector 176"/>
          <p:cNvCxnSpPr>
            <a:stCxn id="176" idx="0"/>
            <a:endCxn id="61" idx="3"/>
          </p:cNvCxnSpPr>
          <p:nvPr/>
        </p:nvCxnSpPr>
        <p:spPr>
          <a:xfrm flipV="1">
            <a:off x="6754893" y="5357123"/>
            <a:ext cx="9759" cy="35787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6" name="Straight Arrow Connector 215"/>
          <p:cNvCxnSpPr>
            <a:stCxn id="62" idx="0"/>
            <a:endCxn id="67" idx="2"/>
          </p:cNvCxnSpPr>
          <p:nvPr/>
        </p:nvCxnSpPr>
        <p:spPr>
          <a:xfrm flipH="1" flipV="1">
            <a:off x="6057900" y="2743200"/>
            <a:ext cx="270" cy="76642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0" name="Elbow Connector 229"/>
          <p:cNvCxnSpPr>
            <a:stCxn id="90" idx="1"/>
            <a:endCxn id="60" idx="3"/>
          </p:cNvCxnSpPr>
          <p:nvPr/>
        </p:nvCxnSpPr>
        <p:spPr>
          <a:xfrm rot="10800000">
            <a:off x="6231252" y="4061724"/>
            <a:ext cx="169548" cy="91225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3" name="Elbow Connector 229"/>
          <p:cNvCxnSpPr>
            <a:stCxn id="91" idx="1"/>
            <a:endCxn id="60" idx="3"/>
          </p:cNvCxnSpPr>
          <p:nvPr/>
        </p:nvCxnSpPr>
        <p:spPr>
          <a:xfrm rot="10800000">
            <a:off x="6231252" y="4061724"/>
            <a:ext cx="169548" cy="45505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44" name="Flowchart: Decision 96"/>
          <p:cNvSpPr/>
          <p:nvPr/>
        </p:nvSpPr>
        <p:spPr>
          <a:xfrm>
            <a:off x="7086600" y="44196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45" name="Flowchart: Decision 96"/>
          <p:cNvSpPr/>
          <p:nvPr/>
        </p:nvSpPr>
        <p:spPr>
          <a:xfrm>
            <a:off x="7086600" y="487680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46" name="Elbow Connector 245"/>
          <p:cNvCxnSpPr/>
          <p:nvPr/>
        </p:nvCxnSpPr>
        <p:spPr>
          <a:xfrm>
            <a:off x="7275057" y="4495800"/>
            <a:ext cx="649743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8" name="Elbow Connector 247"/>
          <p:cNvCxnSpPr>
            <a:endCxn id="76" idx="1"/>
          </p:cNvCxnSpPr>
          <p:nvPr/>
        </p:nvCxnSpPr>
        <p:spPr>
          <a:xfrm flipV="1">
            <a:off x="7275057" y="4943492"/>
            <a:ext cx="649743" cy="950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0" name="Elbow Connector 249"/>
          <p:cNvCxnSpPr>
            <a:stCxn id="245" idx="2"/>
            <a:endCxn id="80" idx="1"/>
          </p:cNvCxnSpPr>
          <p:nvPr/>
        </p:nvCxnSpPr>
        <p:spPr>
          <a:xfrm rot="5400000" flipH="1" flipV="1">
            <a:off x="7282768" y="4408148"/>
            <a:ext cx="563888" cy="720176"/>
          </a:xfrm>
          <a:prstGeom prst="bentConnector4">
            <a:avLst>
              <a:gd name="adj1" fmla="val -40540"/>
              <a:gd name="adj2" fmla="val 58194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56" name="Rectangle 8"/>
          <p:cNvSpPr/>
          <p:nvPr/>
        </p:nvSpPr>
        <p:spPr>
          <a:xfrm>
            <a:off x="7924800" y="2743200"/>
            <a:ext cx="82200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DoneStatus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257" name="Elbow Connector 256"/>
          <p:cNvCxnSpPr>
            <a:endCxn id="256" idx="1"/>
          </p:cNvCxnSpPr>
          <p:nvPr/>
        </p:nvCxnSpPr>
        <p:spPr>
          <a:xfrm rot="5400000" flipH="1" flipV="1">
            <a:off x="7234246" y="2967046"/>
            <a:ext cx="771508" cy="609600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0" name="Isosceles Triangle 102"/>
          <p:cNvSpPr/>
          <p:nvPr/>
        </p:nvSpPr>
        <p:spPr>
          <a:xfrm rot="10800000" flipV="1">
            <a:off x="6096000" y="388620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61" name="Isosceles Triangle 102"/>
          <p:cNvSpPr/>
          <p:nvPr/>
        </p:nvSpPr>
        <p:spPr>
          <a:xfrm rot="10800000" flipV="1">
            <a:off x="6629400" y="5181600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969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277</Words>
  <Application>Microsoft Office PowerPoint</Application>
  <PresentationFormat>On-screen Show (4:3)</PresentationFormat>
  <Paragraphs>175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TaskForce App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Boon</cp:lastModifiedBy>
  <cp:revision>97</cp:revision>
  <dcterms:created xsi:type="dcterms:W3CDTF">2016-07-22T14:33:02Z</dcterms:created>
  <dcterms:modified xsi:type="dcterms:W3CDTF">2016-11-05T13:00:49Z</dcterms:modified>
</cp:coreProperties>
</file>