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8" r:id="rId4"/>
    <p:sldId id="266" r:id="rId5"/>
    <p:sldId id="269" r:id="rId6"/>
    <p:sldId id="260" r:id="rId7"/>
    <p:sldId id="261" r:id="rId8"/>
    <p:sldId id="267" r:id="rId9"/>
    <p:sldId id="263" r:id="rId10"/>
    <p:sldId id="264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2" d="100"/>
          <a:sy n="92" d="100"/>
        </p:scale>
        <p:origin x="-1308" y="3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159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TaskForce</a:t>
            </a:r>
            <a:r>
              <a:rPr lang="en-US" dirty="0"/>
              <a:t>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="" xmlns:p14="http://schemas.microsoft.com/office/powerpoint/2010/main" val="29609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TaskForceStorage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XmlTaskForce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TaskForce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="" xmlns:p14="http://schemas.microsoft.com/office/powerpoint/2010/main" val="147883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76400" y="1828800"/>
            <a:ext cx="5700181" cy="31242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45"/>
          <p:cNvSpPr/>
          <p:nvPr/>
        </p:nvSpPr>
        <p:spPr>
          <a:xfrm>
            <a:off x="1981200" y="3276600"/>
            <a:ext cx="9144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Task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" name="Rectangle 45"/>
          <p:cNvSpPr/>
          <p:nvPr/>
        </p:nvSpPr>
        <p:spPr>
          <a:xfrm>
            <a:off x="3733800" y="2590800"/>
            <a:ext cx="9906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Event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" name="Rectangle 45"/>
          <p:cNvSpPr/>
          <p:nvPr/>
        </p:nvSpPr>
        <p:spPr>
          <a:xfrm>
            <a:off x="3733800" y="3276600"/>
            <a:ext cx="9906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Deadline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" name="Rectangle 45"/>
          <p:cNvSpPr/>
          <p:nvPr/>
        </p:nvSpPr>
        <p:spPr>
          <a:xfrm>
            <a:off x="5486400" y="2590800"/>
            <a:ext cx="9144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Block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1" idx="1"/>
            <a:endCxn id="4" idx="3"/>
          </p:cNvCxnSpPr>
          <p:nvPr/>
        </p:nvCxnSpPr>
        <p:spPr>
          <a:xfrm flipH="1">
            <a:off x="2895600" y="34671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1"/>
            <a:endCxn id="4" idx="3"/>
          </p:cNvCxnSpPr>
          <p:nvPr/>
        </p:nvCxnSpPr>
        <p:spPr>
          <a:xfrm rot="10800000" flipV="1">
            <a:off x="2895600" y="2781300"/>
            <a:ext cx="838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1"/>
            <a:endCxn id="10" idx="3"/>
          </p:cNvCxnSpPr>
          <p:nvPr/>
        </p:nvCxnSpPr>
        <p:spPr>
          <a:xfrm flipH="1">
            <a:off x="4724400" y="27813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14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invoke</a:t>
            </a:r>
            <a:r>
              <a:rPr lang="en-US" sz="1400" dirty="0">
                <a:solidFill>
                  <a:srgbClr val="0070C0"/>
                </a:solidFill>
              </a:rPr>
              <a:t>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99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handleTaskForceChangedEvent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handleTaskForceChangedEvent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="" xmlns:p14="http://schemas.microsoft.com/office/powerpoint/2010/main" val="14345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282521"/>
            <a:ext cx="122864" cy="9834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invoke</a:t>
            </a:r>
            <a:r>
              <a:rPr lang="en-US" sz="1400" dirty="0">
                <a:solidFill>
                  <a:srgbClr val="0070C0"/>
                </a:solidFill>
              </a:rPr>
              <a:t>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999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34400" y="1282521"/>
            <a:ext cx="178562" cy="8554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89248" y="4797674"/>
            <a:ext cx="30374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TaskForceCommandExecutedEvent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chemeClr val="accent4"/>
                </a:solidFill>
              </a:rPr>
              <a:t>onCommandExecutedEvent</a:t>
            </a:r>
            <a:r>
              <a:rPr lang="en-US" sz="1400" dirty="0" smtClean="0">
                <a:solidFill>
                  <a:schemeClr val="accent4"/>
                </a:solidFill>
              </a:rPr>
              <a:t>()</a:t>
            </a:r>
            <a:endParaRPr lang="en-US" sz="1400" dirty="0">
              <a:solidFill>
                <a:schemeClr val="accent4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2400" y="5444571"/>
            <a:ext cx="83624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4"/>
                </a:solidFill>
              </a:rPr>
              <a:t>Save command changes</a:t>
            </a:r>
            <a:endParaRPr lang="en-US" sz="1400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82400" y="1322292"/>
            <a:ext cx="45814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62600" y="1080023"/>
            <a:ext cx="3054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TaskForceCommandExecutedEvent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1007063" y="226848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/>
          <p:cNvSpPr/>
          <p:nvPr/>
        </p:nvSpPr>
        <p:spPr>
          <a:xfrm>
            <a:off x="2535496" y="2478763"/>
            <a:ext cx="78967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58322" y="284243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786315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:Undo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5436823" y="3457796"/>
            <a:ext cx="152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5269" y="3122098"/>
            <a:ext cx="971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3989203" y="3227028"/>
            <a:ext cx="9637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30331" y="3889846"/>
            <a:ext cx="2506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>
            <a:off x="1815269" y="3954622"/>
            <a:ext cx="1043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revertChanges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94554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(“undo”)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45187" y="3183476"/>
            <a:ext cx="144016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8" name="Rectangle 62"/>
          <p:cNvSpPr/>
          <p:nvPr/>
        </p:nvSpPr>
        <p:spPr>
          <a:xfrm>
            <a:off x="3584573" y="2179617"/>
            <a:ext cx="1690835" cy="645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UndoCommandParser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896194" y="3227028"/>
            <a:ext cx="9489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04078" y="2842434"/>
            <a:ext cx="0" cy="889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="" xmlns:p14="http://schemas.microsoft.com/office/powerpoint/2010/main" val="3639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898894"/>
            <a:ext cx="6288315" cy="341516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143273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780785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1606119"/>
            <a:ext cx="2296817" cy="2157062"/>
          </a:xfrm>
          <a:prstGeom prst="bentConnector3">
            <a:avLst>
              <a:gd name="adj1" fmla="val -170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160325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98739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874420" y="3937000"/>
            <a:ext cx="224319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398120" y="23031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4"/>
            <a:ext cx="286494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56" idx="3"/>
            <a:endCxn id="14" idx="1"/>
          </p:cNvCxnSpPr>
          <p:nvPr/>
        </p:nvCxnSpPr>
        <p:spPr>
          <a:xfrm>
            <a:off x="4639530" y="3935930"/>
            <a:ext cx="176155" cy="317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327602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763604" y="2327618"/>
            <a:ext cx="2101" cy="2874104"/>
          </a:xfrm>
          <a:prstGeom prst="bentConnector3">
            <a:avLst>
              <a:gd name="adj1" fmla="val -8253284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1836951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65110" y="1398872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01175" y="179814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12207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254513" y="3601472"/>
            <a:ext cx="574073" cy="256847"/>
            <a:chOff x="2960530" y="848547"/>
            <a:chExt cx="574073" cy="256847"/>
          </a:xfrm>
        </p:grpSpPr>
        <p:sp>
          <p:nvSpPr>
            <p:cNvPr id="42" name="TextBox 41"/>
            <p:cNvSpPr txBox="1"/>
            <p:nvPr/>
          </p:nvSpPr>
          <p:spPr>
            <a:xfrm>
              <a:off x="2960530" y="848547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3408652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Config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16200000" flipV="1">
            <a:off x="1194071" y="2771559"/>
            <a:ext cx="197072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849135" y="3649268"/>
            <a:ext cx="790395" cy="57332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54"/>
          <p:cNvCxnSpPr>
            <a:stCxn id="18" idx="3"/>
            <a:endCxn id="56" idx="1"/>
          </p:cNvCxnSpPr>
          <p:nvPr/>
        </p:nvCxnSpPr>
        <p:spPr>
          <a:xfrm flipV="1">
            <a:off x="3684189" y="3935930"/>
            <a:ext cx="164946" cy="360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11"/>
          <p:cNvSpPr/>
          <p:nvPr/>
        </p:nvSpPr>
        <p:spPr>
          <a:xfrm flipH="1">
            <a:off x="2889584" y="21580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8" name="Isosceles Triangle 102"/>
          <p:cNvSpPr/>
          <p:nvPr/>
        </p:nvSpPr>
        <p:spPr>
          <a:xfrm flipV="1">
            <a:off x="4114800" y="3470038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9" name="Rectangle 11"/>
          <p:cNvSpPr/>
          <p:nvPr/>
        </p:nvSpPr>
        <p:spPr>
          <a:xfrm flipH="1">
            <a:off x="2889584" y="25644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2889582" y="296823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1" name="Elbow Connector 63"/>
          <p:cNvCxnSpPr>
            <a:stCxn id="77" idx="1"/>
            <a:endCxn id="78" idx="3"/>
          </p:cNvCxnSpPr>
          <p:nvPr/>
        </p:nvCxnSpPr>
        <p:spPr>
          <a:xfrm>
            <a:off x="3983219" y="2331446"/>
            <a:ext cx="266833" cy="113859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78" idx="3"/>
            <a:endCxn id="80" idx="1"/>
          </p:cNvCxnSpPr>
          <p:nvPr/>
        </p:nvCxnSpPr>
        <p:spPr>
          <a:xfrm rot="16200000" flipV="1">
            <a:off x="3952426" y="3172411"/>
            <a:ext cx="328419" cy="266835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/>
          <p:cNvCxnSpPr>
            <a:stCxn id="78" idx="3"/>
            <a:endCxn id="79" idx="1"/>
          </p:cNvCxnSpPr>
          <p:nvPr/>
        </p:nvCxnSpPr>
        <p:spPr>
          <a:xfrm rot="16200000" flipV="1">
            <a:off x="3750540" y="2970525"/>
            <a:ext cx="732192" cy="26683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7" name="Group 96"/>
          <p:cNvGrpSpPr/>
          <p:nvPr/>
        </p:nvGrpSpPr>
        <p:grpSpPr>
          <a:xfrm>
            <a:off x="4352307" y="3623776"/>
            <a:ext cx="555487" cy="234543"/>
            <a:chOff x="3116648" y="870851"/>
            <a:chExt cx="555487" cy="234543"/>
          </a:xfrm>
        </p:grpSpPr>
        <p:sp>
          <p:nvSpPr>
            <p:cNvPr id="98" name="TextBox 97"/>
            <p:cNvSpPr txBox="1"/>
            <p:nvPr/>
          </p:nvSpPr>
          <p:spPr>
            <a:xfrm>
              <a:off x="3116648" y="870851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calls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99" name="Isosceles Triangle 98"/>
            <p:cNvSpPr/>
            <p:nvPr/>
          </p:nvSpPr>
          <p:spPr>
            <a:xfrm rot="10800000">
              <a:off x="3425380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3" name="Rectangle 11"/>
          <p:cNvSpPr/>
          <p:nvPr/>
        </p:nvSpPr>
        <p:spPr>
          <a:xfrm flipH="1">
            <a:off x="6180592" y="224374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Rectangle 11"/>
          <p:cNvSpPr/>
          <p:nvPr/>
        </p:nvSpPr>
        <p:spPr>
          <a:xfrm flipH="1">
            <a:off x="6180592" y="185559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Freetime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11"/>
          <p:cNvSpPr/>
          <p:nvPr/>
        </p:nvSpPr>
        <p:spPr>
          <a:xfrm flipH="1">
            <a:off x="6180592" y="14726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MarkCommand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11"/>
          <p:cNvSpPr/>
          <p:nvPr/>
        </p:nvSpPr>
        <p:spPr>
          <a:xfrm flipH="1">
            <a:off x="6180592" y="10763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BlockCommand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6848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35496" y="2478763"/>
            <a:ext cx="78967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58322" y="284243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6315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36823" y="3457796"/>
            <a:ext cx="152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971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invoke(“delete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3989203" y="3227028"/>
            <a:ext cx="9637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30331" y="3889846"/>
            <a:ext cx="2506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1815269" y="3954622"/>
            <a:ext cx="1043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smtClean="0">
                <a:solidFill>
                  <a:srgbClr val="7030A0"/>
                </a:solidFill>
              </a:rPr>
              <a:t>(task)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99686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12109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45187" y="3183476"/>
            <a:ext cx="144016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6" name="Rectangle 62"/>
          <p:cNvSpPr/>
          <p:nvPr/>
        </p:nvSpPr>
        <p:spPr>
          <a:xfrm>
            <a:off x="3584573" y="2179617"/>
            <a:ext cx="1690835" cy="645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896194" y="3227028"/>
            <a:ext cx="9489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00400" y="2970090"/>
            <a:ext cx="6668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calls(“1”)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904078" y="2842434"/>
            <a:ext cx="0" cy="889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=""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38200" y="1295400"/>
            <a:ext cx="8686800" cy="4800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Config.json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908596" y="3858658"/>
            <a:ext cx="577381" cy="445174"/>
          </a:xfrm>
          <a:prstGeom prst="bentConnector3">
            <a:avLst>
              <a:gd name="adj1" fmla="val 10504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16200000" flipH="1">
            <a:off x="4315528" y="1504137"/>
            <a:ext cx="267495" cy="4436989"/>
          </a:xfrm>
          <a:prstGeom prst="bentConnector3">
            <a:avLst>
              <a:gd name="adj1" fmla="val 38764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685582" y="421607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350962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65233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248400" y="2362200"/>
            <a:ext cx="838200" cy="381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38800" y="2362200"/>
            <a:ext cx="304800" cy="22860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43600" y="2476500"/>
            <a:ext cx="304800" cy="762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532298" y="413045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8534400" y="48006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39009" y="35988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8534400" y="4343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7" idx="1"/>
          </p:cNvCxnSpPr>
          <p:nvPr/>
        </p:nvCxnSpPr>
        <p:spPr>
          <a:xfrm>
            <a:off x="7275057" y="3685496"/>
            <a:ext cx="1259343" cy="3435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8534400" y="3200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5057" y="3343292"/>
            <a:ext cx="1259343" cy="3422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8534400" y="3581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5057" y="3685496"/>
            <a:ext cx="1259343" cy="387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029200" y="46482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Sorted filtered </a:t>
            </a:r>
            <a:r>
              <a:rPr lang="en-US" sz="1100" dirty="0">
                <a:solidFill>
                  <a:srgbClr val="7030A0"/>
                </a:solidFill>
              </a:rPr>
              <a:t>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988194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90123" y="4094297"/>
            <a:ext cx="1580174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8534400" y="38862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7010400" y="4800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Event</a:t>
            </a:r>
          </a:p>
        </p:txBody>
      </p:sp>
      <p:sp>
        <p:nvSpPr>
          <p:cNvPr id="91" name="Rectangle 8"/>
          <p:cNvSpPr/>
          <p:nvPr/>
        </p:nvSpPr>
        <p:spPr>
          <a:xfrm>
            <a:off x="7010400" y="43434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Rectangle 8"/>
          <p:cNvSpPr/>
          <p:nvPr/>
        </p:nvSpPr>
        <p:spPr>
          <a:xfrm>
            <a:off x="7010400" y="5562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Block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7" name="Straight Arrow Connector 176"/>
          <p:cNvCxnSpPr>
            <a:stCxn id="176" idx="0"/>
            <a:endCxn id="90" idx="2"/>
          </p:cNvCxnSpPr>
          <p:nvPr/>
        </p:nvCxnSpPr>
        <p:spPr>
          <a:xfrm flipV="1">
            <a:off x="7364493" y="5147360"/>
            <a:ext cx="0" cy="41524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6" name="Straight Arrow Connector 215"/>
          <p:cNvCxnSpPr>
            <a:stCxn id="62" idx="0"/>
            <a:endCxn id="67" idx="2"/>
          </p:cNvCxnSpPr>
          <p:nvPr/>
        </p:nvCxnSpPr>
        <p:spPr>
          <a:xfrm flipH="1" flipV="1">
            <a:off x="6667500" y="2743200"/>
            <a:ext cx="270" cy="76642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0" name="Elbow Connector 229"/>
          <p:cNvCxnSpPr>
            <a:stCxn id="90" idx="1"/>
          </p:cNvCxnSpPr>
          <p:nvPr/>
        </p:nvCxnSpPr>
        <p:spPr>
          <a:xfrm rot="10800000">
            <a:off x="6781800" y="3886200"/>
            <a:ext cx="228600" cy="108778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3" name="Elbow Connector 229"/>
          <p:cNvCxnSpPr>
            <a:stCxn id="91" idx="1"/>
          </p:cNvCxnSpPr>
          <p:nvPr/>
        </p:nvCxnSpPr>
        <p:spPr>
          <a:xfrm rot="10800000">
            <a:off x="6781800" y="3886200"/>
            <a:ext cx="228600" cy="63058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4" name="Flowchart: Decision 96"/>
          <p:cNvSpPr/>
          <p:nvPr/>
        </p:nvSpPr>
        <p:spPr>
          <a:xfrm>
            <a:off x="7696200" y="44196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5" name="Flowchart: Decision 96"/>
          <p:cNvSpPr/>
          <p:nvPr/>
        </p:nvSpPr>
        <p:spPr>
          <a:xfrm>
            <a:off x="7696200" y="48768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46" name="Elbow Connector 245"/>
          <p:cNvCxnSpPr/>
          <p:nvPr/>
        </p:nvCxnSpPr>
        <p:spPr>
          <a:xfrm>
            <a:off x="7884657" y="4495800"/>
            <a:ext cx="649743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8" name="Elbow Connector 247"/>
          <p:cNvCxnSpPr>
            <a:endCxn id="76" idx="1"/>
          </p:cNvCxnSpPr>
          <p:nvPr/>
        </p:nvCxnSpPr>
        <p:spPr>
          <a:xfrm flipV="1">
            <a:off x="7884657" y="4943492"/>
            <a:ext cx="649743" cy="950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0" name="Elbow Connector 249"/>
          <p:cNvCxnSpPr>
            <a:stCxn id="245" idx="2"/>
            <a:endCxn id="80" idx="1"/>
          </p:cNvCxnSpPr>
          <p:nvPr/>
        </p:nvCxnSpPr>
        <p:spPr>
          <a:xfrm rot="5400000" flipH="1" flipV="1">
            <a:off x="7892368" y="4408148"/>
            <a:ext cx="563888" cy="720176"/>
          </a:xfrm>
          <a:prstGeom prst="bentConnector4">
            <a:avLst>
              <a:gd name="adj1" fmla="val -40540"/>
              <a:gd name="adj2" fmla="val 581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6" name="Rectangle 8"/>
          <p:cNvSpPr/>
          <p:nvPr/>
        </p:nvSpPr>
        <p:spPr>
          <a:xfrm>
            <a:off x="8534400" y="27432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DoneStatus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7" name="Elbow Connector 256"/>
          <p:cNvCxnSpPr>
            <a:endCxn id="256" idx="1"/>
          </p:cNvCxnSpPr>
          <p:nvPr/>
        </p:nvCxnSpPr>
        <p:spPr>
          <a:xfrm rot="5400000" flipH="1" flipV="1">
            <a:off x="7843846" y="2967046"/>
            <a:ext cx="771508" cy="6096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=""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252</Words>
  <Application>Microsoft Office PowerPoint</Application>
  <PresentationFormat>On-screen Show (4:3)</PresentationFormat>
  <Paragraphs>155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TaskForce App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Boon</cp:lastModifiedBy>
  <cp:revision>87</cp:revision>
  <dcterms:created xsi:type="dcterms:W3CDTF">2016-07-22T14:33:02Z</dcterms:created>
  <dcterms:modified xsi:type="dcterms:W3CDTF">2016-11-03T16:39:45Z</dcterms:modified>
</cp:coreProperties>
</file>