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2" d="100"/>
          <a:sy n="92" d="100"/>
        </p:scale>
        <p:origin x="-378" y="-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4788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400" y="1828800"/>
            <a:ext cx="5700181" cy="3124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766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5486400" y="25908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2895600" y="3467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4" idx="3"/>
          </p:cNvCxnSpPr>
          <p:nvPr/>
        </p:nvCxnSpPr>
        <p:spPr>
          <a:xfrm rot="10800000" flipV="1">
            <a:off x="2895600" y="2781300"/>
            <a:ext cx="838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10" idx="3"/>
          </p:cNvCxnSpPr>
          <p:nvPr/>
        </p:nvCxnSpPr>
        <p:spPr>
          <a:xfrm flipH="1">
            <a:off x="4724400" y="2781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400" y="838200"/>
            <a:ext cx="5700181" cy="4114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1143000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/>
        </p:nvSpPr>
        <p:spPr>
          <a:xfrm flipH="1">
            <a:off x="3581400" y="16764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3581400" y="12192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76400"/>
            <a:ext cx="7490735" cy="3911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Config.json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120799" y="18955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908595" y="2068969"/>
            <a:ext cx="1212204" cy="389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437339" cy="3401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53086"/>
            <a:ext cx="437339" cy="3324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5057" y="3676063"/>
            <a:ext cx="437339" cy="94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04335" y="4187465"/>
            <a:ext cx="88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lowchart: Decision 96"/>
          <p:cNvSpPr/>
          <p:nvPr/>
        </p:nvSpPr>
        <p:spPr>
          <a:xfrm rot="5400000">
            <a:off x="7242566" y="2290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8"/>
          <p:cNvCxnSpPr>
            <a:stCxn id="65" idx="3"/>
          </p:cNvCxnSpPr>
          <p:nvPr/>
        </p:nvCxnSpPr>
        <p:spPr>
          <a:xfrm rot="5400000">
            <a:off x="6666226" y="2815255"/>
            <a:ext cx="1014371" cy="374358"/>
          </a:xfrm>
          <a:prstGeom prst="bentConnector3">
            <a:avLst>
              <a:gd name="adj1" fmla="val 807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6" y="388279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248400" y="2514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124945" y="28974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14697" y="3239846"/>
            <a:ext cx="0" cy="26535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906208" y="2847371"/>
            <a:ext cx="0" cy="65782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/>
          <p:cNvSpPr/>
          <p:nvPr/>
        </p:nvSpPr>
        <p:spPr>
          <a:xfrm>
            <a:off x="6858000" y="2997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094048" y="3083831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6997376" y="26012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94048" y="2687938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/>
          <p:cNvCxnSpPr/>
          <p:nvPr/>
        </p:nvCxnSpPr>
        <p:spPr>
          <a:xfrm>
            <a:off x="7267533" y="2687938"/>
            <a:ext cx="444863" cy="274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254</Words>
  <Application>Microsoft Office PowerPoint</Application>
  <PresentationFormat>On-screen Show (4:3)</PresentationFormat>
  <Paragraphs>157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TaskForce App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Boon</cp:lastModifiedBy>
  <cp:revision>84</cp:revision>
  <dcterms:created xsi:type="dcterms:W3CDTF">2016-07-22T14:33:02Z</dcterms:created>
  <dcterms:modified xsi:type="dcterms:W3CDTF">2016-11-03T13:51:17Z</dcterms:modified>
</cp:coreProperties>
</file>