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8" r:id="rId4"/>
    <p:sldId id="266" r:id="rId5"/>
    <p:sldId id="269" r:id="rId6"/>
    <p:sldId id="260" r:id="rId7"/>
    <p:sldId id="261" r:id="rId8"/>
    <p:sldId id="267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2" d="100"/>
          <a:sy n="92" d="100"/>
        </p:scale>
        <p:origin x="1186" y="-9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14345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282521"/>
            <a:ext cx="122864" cy="983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34400" y="1282521"/>
            <a:ext cx="178562" cy="855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89248" y="4797674"/>
            <a:ext cx="3037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4"/>
                </a:solidFill>
              </a:rPr>
              <a:t>onCommandExecutedEvent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  <a:endParaRPr lang="en-US" sz="1400" dirty="0"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2400" y="5444571"/>
            <a:ext cx="83624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4"/>
                </a:solidFill>
              </a:rPr>
              <a:t>Save command changes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82400" y="1322292"/>
            <a:ext cx="45814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1080023"/>
            <a:ext cx="3054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:Undo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revertChanges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4554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(“undo”)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UndoCommandParser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39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11"/>
          <p:cNvSpPr/>
          <p:nvPr/>
        </p:nvSpPr>
        <p:spPr>
          <a:xfrm flipH="1">
            <a:off x="6180592" y="224374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 flipH="1">
            <a:off x="6180592" y="185559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Freetime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11"/>
          <p:cNvSpPr/>
          <p:nvPr/>
        </p:nvSpPr>
        <p:spPr>
          <a:xfrm flipH="1">
            <a:off x="6180592" y="14726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 flipH="1">
            <a:off x="6180592" y="10763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BlockCommand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727200"/>
            <a:ext cx="7490735" cy="3911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085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43155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855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7120799" y="18955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flipV="1">
            <a:off x="5908595" y="2068969"/>
            <a:ext cx="1212204" cy="3892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322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90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7275057" y="3685496"/>
            <a:ext cx="437339" cy="3401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5057" y="3353086"/>
            <a:ext cx="437339" cy="3324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275057" y="3676063"/>
            <a:ext cx="437339" cy="94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51797" y="41730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901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lowchart: Decision 96"/>
          <p:cNvSpPr/>
          <p:nvPr/>
        </p:nvSpPr>
        <p:spPr>
          <a:xfrm rot="5400000">
            <a:off x="7242566" y="22905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6" name="Elbow Connector 68"/>
          <p:cNvCxnSpPr>
            <a:stCxn id="65" idx="3"/>
          </p:cNvCxnSpPr>
          <p:nvPr/>
        </p:nvCxnSpPr>
        <p:spPr>
          <a:xfrm rot="5400000">
            <a:off x="6666226" y="2815255"/>
            <a:ext cx="1014371" cy="374358"/>
          </a:xfrm>
          <a:prstGeom prst="bentConnector3">
            <a:avLst>
              <a:gd name="adj1" fmla="val 807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712396" y="388279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269608" y="250489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6124945" y="289742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514697" y="3239846"/>
            <a:ext cx="0" cy="26535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906208" y="2847371"/>
            <a:ext cx="0" cy="657829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Flowchart: Decision 96"/>
          <p:cNvSpPr/>
          <p:nvPr/>
        </p:nvSpPr>
        <p:spPr>
          <a:xfrm>
            <a:off x="6858000" y="29971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094048" y="3083831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Flowchart: Decision 96"/>
          <p:cNvSpPr/>
          <p:nvPr/>
        </p:nvSpPr>
        <p:spPr>
          <a:xfrm>
            <a:off x="6997376" y="26012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7094048" y="2687938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83"/>
          <p:cNvCxnSpPr/>
          <p:nvPr/>
        </p:nvCxnSpPr>
        <p:spPr>
          <a:xfrm>
            <a:off x="7267533" y="2687938"/>
            <a:ext cx="444863" cy="2743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245</Words>
  <Application>Microsoft Office PowerPoint</Application>
  <PresentationFormat>On-screen Show (4:3)</PresentationFormat>
  <Paragraphs>149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Theme</vt:lpstr>
      <vt:lpstr>TaskForce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78</cp:revision>
  <dcterms:created xsi:type="dcterms:W3CDTF">2016-07-22T14:33:02Z</dcterms:created>
  <dcterms:modified xsi:type="dcterms:W3CDTF">2016-10-31T03:30:14Z</dcterms:modified>
</cp:coreProperties>
</file>