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45"/>
    <p:restoredTop sz="94677"/>
  </p:normalViewPr>
  <p:slideViewPr>
    <p:cSldViewPr showGuides="1">
      <p:cViewPr varScale="1">
        <p:scale>
          <a:sx n="93" d="100"/>
          <a:sy n="93" d="100"/>
        </p:scale>
        <p:origin x="184" y="36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1494" y="2027644"/>
            <a:ext cx="7248229" cy="414455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479921" y="3010911"/>
            <a:ext cx="173330" cy="303393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743200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3222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ap</a:t>
            </a:r>
            <a:r>
              <a:rPr lang="en-US" sz="1600" dirty="0" err="1" smtClean="0">
                <a:solidFill>
                  <a:schemeClr val="bg1"/>
                </a:solidFill>
              </a:rPr>
              <a:t>:AddPhoto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6772574" y="3774278"/>
            <a:ext cx="0" cy="23979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502994" y="2743200"/>
            <a:ext cx="19278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</a:t>
            </a:r>
            <a:r>
              <a:rPr lang="en-US" sz="1400" dirty="0" smtClean="0">
                <a:solidFill>
                  <a:srgbClr val="0070C0"/>
                </a:solidFill>
              </a:rPr>
              <a:t>(“</a:t>
            </a:r>
            <a:r>
              <a:rPr lang="en-US" sz="1400" dirty="0" err="1" smtClean="0">
                <a:solidFill>
                  <a:srgbClr val="0070C0"/>
                </a:solidFill>
              </a:rPr>
              <a:t>addphoto</a:t>
            </a:r>
            <a:r>
              <a:rPr lang="en-US" sz="1400" dirty="0" smtClean="0">
                <a:solidFill>
                  <a:srgbClr val="0070C0"/>
                </a:solidFill>
              </a:rPr>
              <a:t> URL”)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162867" y="4050281"/>
            <a:ext cx="158790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83870" y="6014075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70548" cy="14766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9436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84957" y="4267200"/>
            <a:ext cx="1523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updatePerson</a:t>
            </a:r>
            <a:r>
              <a:rPr lang="en-US" dirty="0" smtClean="0">
                <a:solidFill>
                  <a:srgbClr val="7030A0"/>
                </a:solidFill>
              </a:rPr>
              <a:t>(p, </a:t>
            </a:r>
            <a:r>
              <a:rPr lang="en-US" dirty="0" err="1" smtClean="0">
                <a:solidFill>
                  <a:srgbClr val="7030A0"/>
                </a:solidFill>
              </a:rPr>
              <a:t>ap</a:t>
            </a:r>
            <a:r>
              <a:rPr lang="en-US" dirty="0" smtClean="0">
                <a:solidFill>
                  <a:srgbClr val="7030A0"/>
                </a:solidFill>
              </a:rPr>
              <a:t>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624897" y="2814951"/>
            <a:ext cx="171173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</a:t>
            </a:r>
            <a:r>
              <a:rPr lang="en-US" dirty="0" smtClean="0"/>
              <a:t>(“</a:t>
            </a:r>
            <a:r>
              <a:rPr lang="en-US" dirty="0" err="1" smtClean="0"/>
              <a:t>addphoto</a:t>
            </a:r>
            <a:r>
              <a:rPr lang="en-US" dirty="0" smtClean="0"/>
              <a:t> URL”)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946974" y="5738005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43738" y="5799767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20246" y="5166210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628391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48774" y="5806694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/>
              <a:t>ap</a:t>
            </a:r>
            <a:endParaRPr lang="en-US" dirty="0"/>
          </a:p>
        </p:txBody>
      </p:sp>
      <p:sp>
        <p:nvSpPr>
          <p:cNvPr id="40" name="Rectangle 62"/>
          <p:cNvSpPr/>
          <p:nvPr/>
        </p:nvSpPr>
        <p:spPr>
          <a:xfrm>
            <a:off x="4114800" y="2929839"/>
            <a:ext cx="2003845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AddPhoto</a:t>
            </a:r>
            <a:r>
              <a:rPr lang="en-US" sz="1600" dirty="0" err="1" smtClean="0">
                <a:solidFill>
                  <a:schemeClr val="bg1"/>
                </a:solidFill>
              </a:rPr>
              <a:t>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243258" y="3657600"/>
            <a:ext cx="97245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183311" cy="35722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51603" y="3352800"/>
            <a:ext cx="11266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84" idx="1"/>
          </p:cNvCxnSpPr>
          <p:nvPr/>
        </p:nvCxnSpPr>
        <p:spPr>
          <a:xfrm>
            <a:off x="6772574" y="5396979"/>
            <a:ext cx="247672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702375" cy="146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858000" y="4927764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6848774" y="5113303"/>
            <a:ext cx="1838026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8686800" y="4914452"/>
            <a:ext cx="169584" cy="25175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94375" y="4703544"/>
            <a:ext cx="21662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smtClean="0">
                <a:solidFill>
                  <a:srgbClr val="7030A0"/>
                </a:solidFill>
              </a:rPr>
              <a:t>updateFilteredPersonList</a:t>
            </a:r>
            <a:r>
              <a:rPr lang="en-US" sz="1400" dirty="0" smtClean="0">
                <a:solidFill>
                  <a:srgbClr val="7030A0"/>
                </a:solidFill>
              </a:rPr>
              <a:t>()</a:t>
            </a:r>
            <a:endParaRPr lang="en-US" sz="1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</TotalTime>
  <Words>36</Words>
  <Application>Microsoft Macintosh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Microsoft Office User</cp:lastModifiedBy>
  <cp:revision>74</cp:revision>
  <dcterms:created xsi:type="dcterms:W3CDTF">2016-07-22T14:33:02Z</dcterms:created>
  <dcterms:modified xsi:type="dcterms:W3CDTF">2017-11-13T05:52:40Z</dcterms:modified>
</cp:coreProperties>
</file>