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howGuides="1">
      <p:cViewPr varScale="1">
        <p:scale>
          <a:sx n="101" d="100"/>
          <a:sy n="101" d="100"/>
        </p:scale>
        <p:origin x="142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3222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dt:DeleteTask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67044" y="2743200"/>
            <a:ext cx="17918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 smtClean="0">
                <a:solidFill>
                  <a:srgbClr val="0070C0"/>
                </a:solidFill>
              </a:rPr>
              <a:t>deletetask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38183" y="2850922"/>
            <a:ext cx="1570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 smtClean="0"/>
              <a:t>deletetask</a:t>
            </a:r>
            <a:r>
              <a:rPr lang="en-US" dirty="0" smtClean="0"/>
              <a:t>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114800" y="2929839"/>
            <a:ext cx="200384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DeleteTaskCommand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702375" cy="14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71</cp:revision>
  <dcterms:created xsi:type="dcterms:W3CDTF">2016-07-22T14:33:02Z</dcterms:created>
  <dcterms:modified xsi:type="dcterms:W3CDTF">2017-11-13T05:00:17Z</dcterms:modified>
</cp:coreProperties>
</file>