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77"/>
  </p:normalViewPr>
  <p:slideViewPr>
    <p:cSldViewPr showGuides="1">
      <p:cViewPr varScale="1">
        <p:scale>
          <a:sx n="101" d="100"/>
          <a:sy n="101" d="100"/>
        </p:scale>
        <p:origin x="376" y="18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1494" y="2027644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743200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3222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e</a:t>
            </a:r>
            <a:r>
              <a:rPr lang="en-US" sz="1600" dirty="0" err="1" smtClean="0">
                <a:solidFill>
                  <a:schemeClr val="bg1"/>
                </a:solidFill>
              </a:rPr>
              <a:t>t:EditTask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367044" y="2743200"/>
            <a:ext cx="179189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</a:t>
            </a:r>
            <a:r>
              <a:rPr lang="en-US" sz="1400" dirty="0" smtClean="0">
                <a:solidFill>
                  <a:srgbClr val="0070C0"/>
                </a:solidFill>
              </a:rPr>
              <a:t>(“</a:t>
            </a:r>
            <a:r>
              <a:rPr lang="en-US" sz="1400" dirty="0" err="1" smtClean="0">
                <a:solidFill>
                  <a:srgbClr val="0070C0"/>
                </a:solidFill>
              </a:rPr>
              <a:t>edit</a:t>
            </a:r>
            <a:r>
              <a:rPr lang="en-US" sz="1400" dirty="0" err="1" smtClean="0">
                <a:solidFill>
                  <a:srgbClr val="0070C0"/>
                </a:solidFill>
              </a:rPr>
              <a:t>task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en-US" sz="1400" dirty="0">
                <a:solidFill>
                  <a:srgbClr val="0070C0"/>
                </a:solidFill>
              </a:rPr>
              <a:t>1”)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162867" y="4050281"/>
            <a:ext cx="158790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84957" y="4267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edit</a:t>
            </a:r>
            <a:r>
              <a:rPr lang="en-US" dirty="0" err="1" smtClean="0">
                <a:solidFill>
                  <a:srgbClr val="7030A0"/>
                </a:solidFill>
              </a:rPr>
              <a:t>Task</a:t>
            </a:r>
            <a:r>
              <a:rPr lang="en-US" dirty="0" smtClean="0">
                <a:solidFill>
                  <a:srgbClr val="7030A0"/>
                </a:solidFill>
              </a:rPr>
              <a:t>(t</a:t>
            </a:r>
            <a:r>
              <a:rPr lang="en-US" dirty="0" smtClean="0">
                <a:solidFill>
                  <a:srgbClr val="7030A0"/>
                </a:solidFill>
              </a:rPr>
              <a:t>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638183" y="2850922"/>
            <a:ext cx="157040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</a:t>
            </a:r>
            <a:r>
              <a:rPr lang="en-US" dirty="0" smtClean="0"/>
              <a:t>(“</a:t>
            </a:r>
            <a:r>
              <a:rPr lang="en-US" dirty="0" err="1" smtClean="0"/>
              <a:t>edit</a:t>
            </a:r>
            <a:r>
              <a:rPr lang="en-US" dirty="0" err="1" smtClean="0"/>
              <a:t>task</a:t>
            </a:r>
            <a:r>
              <a:rPr lang="en-US" dirty="0" smtClean="0"/>
              <a:t> </a:t>
            </a:r>
            <a:r>
              <a:rPr lang="en-US" dirty="0"/>
              <a:t>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</a:t>
            </a:r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0" name="Rectangle 62"/>
          <p:cNvSpPr/>
          <p:nvPr/>
        </p:nvSpPr>
        <p:spPr>
          <a:xfrm>
            <a:off x="4114800" y="2929839"/>
            <a:ext cx="2003845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Edit</a:t>
            </a:r>
            <a:r>
              <a:rPr lang="en-US" sz="1600" dirty="0" err="1" smtClean="0">
                <a:solidFill>
                  <a:schemeClr val="bg1"/>
                </a:solidFill>
              </a:rPr>
              <a:t>TaskCommand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243258" y="3657600"/>
            <a:ext cx="97245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183311" cy="35722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51603" y="3352800"/>
            <a:ext cx="11266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702375" cy="146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32</Words>
  <Application>Microsoft Macintosh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Microsoft Office User</cp:lastModifiedBy>
  <cp:revision>73</cp:revision>
  <dcterms:created xsi:type="dcterms:W3CDTF">2016-07-22T14:33:02Z</dcterms:created>
  <dcterms:modified xsi:type="dcterms:W3CDTF">2017-11-13T05:32:29Z</dcterms:modified>
</cp:coreProperties>
</file>