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howGuides="1">
      <p:cViewPr varScale="1">
        <p:scale>
          <a:sx n="101" d="100"/>
          <a:sy n="101" d="100"/>
        </p:scale>
        <p:origin x="117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76767" y="1958864"/>
            <a:ext cx="5647834" cy="428953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13953" y="3010911"/>
            <a:ext cx="139297" cy="29482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2"/>
          </p:cNvCxnSpPr>
          <p:nvPr/>
        </p:nvCxnSpPr>
        <p:spPr>
          <a:xfrm>
            <a:off x="3356599" y="2663904"/>
            <a:ext cx="8946" cy="10714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7"/>
            <a:ext cx="161909" cy="6132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135752" y="2958644"/>
            <a:ext cx="142684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lm</a:t>
            </a:r>
            <a:r>
              <a:rPr lang="en-US" sz="1600" smtClean="0">
                <a:solidFill>
                  <a:schemeClr val="bg1"/>
                </a:solidFill>
              </a:rPr>
              <a:t>:ListModule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4719803" y="3417381"/>
            <a:ext cx="0" cy="25417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643603" y="341738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69786" y="2743200"/>
            <a:ext cx="16946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err="1" smtClean="0">
                <a:solidFill>
                  <a:srgbClr val="0070C0"/>
                </a:solidFill>
              </a:rPr>
              <a:t>listmodules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51477" y="396803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670186" y="374759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95915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252535" y="2005929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653251" y="4194661"/>
            <a:ext cx="29903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38256" y="4150608"/>
            <a:ext cx="178260" cy="16033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7801200" y="2352689"/>
            <a:ext cx="0" cy="34560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709591" y="4134311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4823053" y="4164487"/>
            <a:ext cx="28606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855865" y="4334114"/>
            <a:ext cx="2840623" cy="903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647904" y="5753932"/>
            <a:ext cx="29903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99295" y="3961817"/>
            <a:ext cx="18542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extractAllModules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64469" y="2850922"/>
            <a:ext cx="15033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 err="1" smtClean="0"/>
              <a:t>listmodules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751477" y="550784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3241" y="572570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4974429" y="501715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93406" y="546422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796003" y="5638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74994" y="351986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lm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46499" y="3677354"/>
            <a:ext cx="1220421" cy="145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92740" y="523461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1"/>
          </p:cNvCxnSpPr>
          <p:nvPr/>
        </p:nvCxnSpPr>
        <p:spPr>
          <a:xfrm>
            <a:off x="3412425" y="3173004"/>
            <a:ext cx="7233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8" idx="0"/>
          </p:cNvCxnSpPr>
          <p:nvPr/>
        </p:nvCxnSpPr>
        <p:spPr>
          <a:xfrm flipV="1">
            <a:off x="4823054" y="4677062"/>
            <a:ext cx="288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709591" y="4677062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801350" y="4854470"/>
            <a:ext cx="284400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98505" y="4437390"/>
            <a:ext cx="11088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sortModules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74</cp:revision>
  <dcterms:created xsi:type="dcterms:W3CDTF">2016-07-22T14:33:02Z</dcterms:created>
  <dcterms:modified xsi:type="dcterms:W3CDTF">2017-11-13T04:47:41Z</dcterms:modified>
</cp:coreProperties>
</file>