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7"/>
    <p:restoredTop sz="94677"/>
  </p:normalViewPr>
  <p:slideViewPr>
    <p:cSldViewPr showGuides="1">
      <p:cViewPr>
        <p:scale>
          <a:sx n="25" d="100"/>
          <a:sy n="25" d="100"/>
        </p:scale>
        <p:origin x="192" y="97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20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376927" y="692551"/>
            <a:ext cx="8649969" cy="44196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SG" sz="1200" dirty="0">
              <a:solidFill>
                <a:srgbClr val="7030A0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324185" y="2762458"/>
            <a:ext cx="1112171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chemeClr val="bg1"/>
                </a:solidFill>
              </a:rPr>
              <a:t>odel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75" name="Elbow Connector 122"/>
          <p:cNvCxnSpPr/>
          <p:nvPr/>
        </p:nvCxnSpPr>
        <p:spPr>
          <a:xfrm>
            <a:off x="281259" y="2982535"/>
            <a:ext cx="419548" cy="2908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6" name="Elbow Connector 88"/>
          <p:cNvCxnSpPr>
            <a:cxnSpLocks/>
            <a:stCxn id="135" idx="3"/>
          </p:cNvCxnSpPr>
          <p:nvPr/>
        </p:nvCxnSpPr>
        <p:spPr>
          <a:xfrm>
            <a:off x="3534480" y="2740750"/>
            <a:ext cx="733752" cy="245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8" name="Rectangle 8"/>
          <p:cNvSpPr/>
          <p:nvPr/>
        </p:nvSpPr>
        <p:spPr>
          <a:xfrm>
            <a:off x="4249695" y="2553982"/>
            <a:ext cx="1156969" cy="352637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UniqueTaskList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01" name="Flowchart: Decision 96"/>
          <p:cNvSpPr/>
          <p:nvPr/>
        </p:nvSpPr>
        <p:spPr>
          <a:xfrm>
            <a:off x="5413356" y="2643900"/>
            <a:ext cx="244800" cy="17280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02" name="Elbow Connector 88"/>
          <p:cNvCxnSpPr/>
          <p:nvPr/>
        </p:nvCxnSpPr>
        <p:spPr>
          <a:xfrm>
            <a:off x="5635124" y="2730191"/>
            <a:ext cx="223200" cy="109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5" name="Rectangle 8"/>
          <p:cNvSpPr/>
          <p:nvPr/>
        </p:nvSpPr>
        <p:spPr>
          <a:xfrm>
            <a:off x="5852556" y="2562638"/>
            <a:ext cx="632088" cy="352637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06" name="Flowchart: Decision 96"/>
          <p:cNvSpPr/>
          <p:nvPr/>
        </p:nvSpPr>
        <p:spPr>
          <a:xfrm>
            <a:off x="6503247" y="2643900"/>
            <a:ext cx="236048" cy="176319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07" name="Rectangle 8"/>
          <p:cNvSpPr/>
          <p:nvPr/>
        </p:nvSpPr>
        <p:spPr>
          <a:xfrm>
            <a:off x="7120523" y="2579840"/>
            <a:ext cx="958974" cy="290627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Appointment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08" name="Rectangle 8"/>
          <p:cNvSpPr/>
          <p:nvPr/>
        </p:nvSpPr>
        <p:spPr>
          <a:xfrm>
            <a:off x="7128414" y="2898354"/>
            <a:ext cx="960000" cy="290627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Date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09" name="Rectangle 8"/>
          <p:cNvSpPr/>
          <p:nvPr/>
        </p:nvSpPr>
        <p:spPr>
          <a:xfrm>
            <a:off x="7130060" y="3221967"/>
            <a:ext cx="956708" cy="290627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StartTime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10" name="Straight Connector 109"/>
          <p:cNvCxnSpPr/>
          <p:nvPr/>
        </p:nvCxnSpPr>
        <p:spPr>
          <a:xfrm>
            <a:off x="6739995" y="2725153"/>
            <a:ext cx="194400" cy="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6934395" y="2703667"/>
            <a:ext cx="0" cy="724581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88"/>
          <p:cNvCxnSpPr/>
          <p:nvPr/>
        </p:nvCxnSpPr>
        <p:spPr>
          <a:xfrm>
            <a:off x="6932014" y="2708705"/>
            <a:ext cx="187200" cy="109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3" name="Elbow Connector 88"/>
          <p:cNvCxnSpPr/>
          <p:nvPr/>
        </p:nvCxnSpPr>
        <p:spPr>
          <a:xfrm>
            <a:off x="6932014" y="3043558"/>
            <a:ext cx="187200" cy="109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5" name="Elbow Connector 88"/>
          <p:cNvCxnSpPr/>
          <p:nvPr/>
        </p:nvCxnSpPr>
        <p:spPr>
          <a:xfrm>
            <a:off x="6926072" y="3422374"/>
            <a:ext cx="187200" cy="109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TextBox 116"/>
          <p:cNvSpPr txBox="1"/>
          <p:nvPr/>
        </p:nvSpPr>
        <p:spPr>
          <a:xfrm>
            <a:off x="4036432" y="2553982"/>
            <a:ext cx="189257" cy="1817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5675368" y="2537163"/>
            <a:ext cx="189257" cy="1817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03" name="Rectangle 62">
            <a:extLst>
              <a:ext uri="{FF2B5EF4-FFF2-40B4-BE49-F238E27FC236}">
                <a16:creationId xmlns:a16="http://schemas.microsoft.com/office/drawing/2014/main" id="{D5086DD8-32E4-48EC-89E6-6E6D684BC668}"/>
              </a:ext>
            </a:extLst>
          </p:cNvPr>
          <p:cNvSpPr/>
          <p:nvPr/>
        </p:nvSpPr>
        <p:spPr>
          <a:xfrm rot="16200000">
            <a:off x="1051946" y="2769943"/>
            <a:ext cx="1112171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04" name="Isosceles Triangle 102">
            <a:extLst>
              <a:ext uri="{FF2B5EF4-FFF2-40B4-BE49-F238E27FC236}">
                <a16:creationId xmlns:a16="http://schemas.microsoft.com/office/drawing/2014/main" id="{91E2FD1C-A4B2-4B14-9FE0-F54C2A4A8B6D}"/>
              </a:ext>
            </a:extLst>
          </p:cNvPr>
          <p:cNvSpPr/>
          <p:nvPr/>
        </p:nvSpPr>
        <p:spPr>
          <a:xfrm rot="16200000">
            <a:off x="1016180" y="2884677"/>
            <a:ext cx="275089" cy="175521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sp>
        <p:nvSpPr>
          <p:cNvPr id="116" name="Rectangle 8">
            <a:extLst>
              <a:ext uri="{FF2B5EF4-FFF2-40B4-BE49-F238E27FC236}">
                <a16:creationId xmlns:a16="http://schemas.microsoft.com/office/drawing/2014/main" id="{5399DBCD-4A50-4DFB-830C-C6C05CE0B9B4}"/>
              </a:ext>
            </a:extLst>
          </p:cNvPr>
          <p:cNvSpPr/>
          <p:nvPr/>
        </p:nvSpPr>
        <p:spPr>
          <a:xfrm>
            <a:off x="2194329" y="2553982"/>
            <a:ext cx="1093635" cy="352637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75193A3B-47E0-41CC-B86D-822E7086D07D}"/>
              </a:ext>
            </a:extLst>
          </p:cNvPr>
          <p:cNvCxnSpPr/>
          <p:nvPr/>
        </p:nvCxnSpPr>
        <p:spPr>
          <a:xfrm>
            <a:off x="1241485" y="2972437"/>
            <a:ext cx="230771" cy="10230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90DC05E0-457F-4523-9363-5CD3247CC040}"/>
              </a:ext>
            </a:extLst>
          </p:cNvPr>
          <p:cNvCxnSpPr>
            <a:stCxn id="129" idx="3"/>
          </p:cNvCxnSpPr>
          <p:nvPr/>
        </p:nvCxnSpPr>
        <p:spPr>
          <a:xfrm flipV="1">
            <a:off x="2045183" y="2730301"/>
            <a:ext cx="149146" cy="1273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9" name="Flowchart: Decision 96">
            <a:extLst>
              <a:ext uri="{FF2B5EF4-FFF2-40B4-BE49-F238E27FC236}">
                <a16:creationId xmlns:a16="http://schemas.microsoft.com/office/drawing/2014/main" id="{30D18171-2E60-4FB9-875D-C1FE52BE5582}"/>
              </a:ext>
            </a:extLst>
          </p:cNvPr>
          <p:cNvSpPr/>
          <p:nvPr/>
        </p:nvSpPr>
        <p:spPr>
          <a:xfrm>
            <a:off x="1809135" y="2643414"/>
            <a:ext cx="236048" cy="176319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30" name="Elbow Connector 63">
            <a:extLst>
              <a:ext uri="{FF2B5EF4-FFF2-40B4-BE49-F238E27FC236}">
                <a16:creationId xmlns:a16="http://schemas.microsoft.com/office/drawing/2014/main" id="{F402272C-BCA3-4DE9-A53B-899758CAD6B7}"/>
              </a:ext>
            </a:extLst>
          </p:cNvPr>
          <p:cNvCxnSpPr/>
          <p:nvPr/>
        </p:nvCxnSpPr>
        <p:spPr>
          <a:xfrm rot="16200000" flipH="1">
            <a:off x="2652911" y="2423654"/>
            <a:ext cx="298972" cy="22605"/>
          </a:xfrm>
          <a:prstGeom prst="bentConnector3">
            <a:avLst>
              <a:gd name="adj1" fmla="val -2208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1" name="Isosceles Triangle 102">
            <a:extLst>
              <a:ext uri="{FF2B5EF4-FFF2-40B4-BE49-F238E27FC236}">
                <a16:creationId xmlns:a16="http://schemas.microsoft.com/office/drawing/2014/main" id="{4C15F5D5-A1F8-426A-A720-BA35122A0004}"/>
              </a:ext>
            </a:extLst>
          </p:cNvPr>
          <p:cNvSpPr/>
          <p:nvPr/>
        </p:nvSpPr>
        <p:spPr>
          <a:xfrm rot="10800000" flipV="1">
            <a:off x="2674604" y="2097487"/>
            <a:ext cx="270504" cy="178498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32" name="Rectangle 8">
            <a:extLst>
              <a:ext uri="{FF2B5EF4-FFF2-40B4-BE49-F238E27FC236}">
                <a16:creationId xmlns:a16="http://schemas.microsoft.com/office/drawing/2014/main" id="{1B2647EF-1CBE-41C7-A7D3-3C3AA287338C}"/>
              </a:ext>
            </a:extLst>
          </p:cNvPr>
          <p:cNvSpPr/>
          <p:nvPr/>
        </p:nvSpPr>
        <p:spPr>
          <a:xfrm>
            <a:off x="1937848" y="1733032"/>
            <a:ext cx="1539926" cy="352637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A66345DF-E92E-4DA2-A726-E4CF0DBC9DC2}"/>
              </a:ext>
            </a:extLst>
          </p:cNvPr>
          <p:cNvSpPr txBox="1"/>
          <p:nvPr/>
        </p:nvSpPr>
        <p:spPr>
          <a:xfrm>
            <a:off x="1989049" y="2506904"/>
            <a:ext cx="292182" cy="18483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35" name="Flowchart: Decision 96">
            <a:extLst>
              <a:ext uri="{FF2B5EF4-FFF2-40B4-BE49-F238E27FC236}">
                <a16:creationId xmlns:a16="http://schemas.microsoft.com/office/drawing/2014/main" id="{B7FB2701-75E1-4D75-8D57-767D38AD08D1}"/>
              </a:ext>
            </a:extLst>
          </p:cNvPr>
          <p:cNvSpPr/>
          <p:nvPr/>
        </p:nvSpPr>
        <p:spPr>
          <a:xfrm>
            <a:off x="3298432" y="2652590"/>
            <a:ext cx="236048" cy="176319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986</TotalTime>
  <Words>18</Words>
  <Application>Microsoft Office PowerPoint</Application>
  <PresentationFormat>On-screen Show (4:3)</PresentationFormat>
  <Paragraphs>14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Clement</cp:lastModifiedBy>
  <cp:revision>73</cp:revision>
  <dcterms:created xsi:type="dcterms:W3CDTF">2016-07-22T14:33:02Z</dcterms:created>
  <dcterms:modified xsi:type="dcterms:W3CDTF">2017-11-13T07:32:29Z</dcterms:modified>
</cp:coreProperties>
</file>