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6" d="100"/>
          <a:sy n="56" d="100"/>
        </p:scale>
        <p:origin x="72" y="32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52401" y="685800"/>
            <a:ext cx="7924800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327513" y="3650900"/>
            <a:ext cx="1371600" cy="116880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6442856" y="1451196"/>
            <a:ext cx="1219200" cy="10247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{abstract}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UiPart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3401" y="1125214"/>
            <a:ext cx="4807428" cy="119295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TaskListPanel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0" name="Rectangle 62"/>
          <p:cNvSpPr/>
          <p:nvPr/>
        </p:nvSpPr>
        <p:spPr>
          <a:xfrm>
            <a:off x="536277" y="2318172"/>
            <a:ext cx="4807428" cy="31560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setConnections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ObservablList</a:t>
            </a:r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en-US" sz="1600" dirty="0" err="1">
                <a:solidFill>
                  <a:schemeClr val="bg1"/>
                </a:solidFill>
              </a:rPr>
              <a:t>ReadOnlyTask</a:t>
            </a:r>
            <a:r>
              <a:rPr lang="en-US" sz="1600" dirty="0">
                <a:solidFill>
                  <a:schemeClr val="bg1"/>
                </a:solidFill>
              </a:rPr>
              <a:t>&gt; </a:t>
            </a:r>
            <a:r>
              <a:rPr lang="en-US" sz="1600" dirty="0" err="1">
                <a:solidFill>
                  <a:schemeClr val="bg1"/>
                </a:solidFill>
              </a:rPr>
              <a:t>taskList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6B71CFA1-D0D8-406E-B68A-B7DFB5E4FAB7}"/>
              </a:ext>
            </a:extLst>
          </p:cNvPr>
          <p:cNvSpPr/>
          <p:nvPr/>
        </p:nvSpPr>
        <p:spPr>
          <a:xfrm rot="16200000">
            <a:off x="2537500" y="3035317"/>
            <a:ext cx="799229" cy="1523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B8393EC9-777C-4A45-A981-6ECB8CD8DFFD}"/>
              </a:ext>
            </a:extLst>
          </p:cNvPr>
          <p:cNvSpPr/>
          <p:nvPr/>
        </p:nvSpPr>
        <p:spPr>
          <a:xfrm rot="10800000">
            <a:off x="5492227" y="1887386"/>
            <a:ext cx="799229" cy="1523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14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Clement</cp:lastModifiedBy>
  <cp:revision>79</cp:revision>
  <dcterms:created xsi:type="dcterms:W3CDTF">2016-07-22T14:33:02Z</dcterms:created>
  <dcterms:modified xsi:type="dcterms:W3CDTF">2017-11-13T08:07:00Z</dcterms:modified>
</cp:coreProperties>
</file>