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1042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143000" y="685800"/>
            <a:ext cx="6938157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448126" y="3394518"/>
            <a:ext cx="1371600" cy="116880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6442856" y="1451196"/>
            <a:ext cx="1219200" cy="10247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{abstract}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UiPart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1650888" y="3321748"/>
            <a:ext cx="3708631" cy="1192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1650887" y="4514706"/>
            <a:ext cx="3708631" cy="31560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loadPage</a:t>
            </a:r>
            <a:r>
              <a:rPr lang="en-US" sz="1600" dirty="0">
                <a:solidFill>
                  <a:schemeClr val="bg1"/>
                </a:solidFill>
              </a:rPr>
              <a:t>(String </a:t>
            </a:r>
            <a:r>
              <a:rPr lang="en-US" sz="1600" dirty="0" err="1">
                <a:solidFill>
                  <a:schemeClr val="bg1"/>
                </a:solidFill>
              </a:rPr>
              <a:t>url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B71CFA1-D0D8-406E-B68A-B7DFB5E4FAB7}"/>
              </a:ext>
            </a:extLst>
          </p:cNvPr>
          <p:cNvSpPr/>
          <p:nvPr/>
        </p:nvSpPr>
        <p:spPr>
          <a:xfrm rot="16200000">
            <a:off x="3304368" y="2912737"/>
            <a:ext cx="554070" cy="152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B8393EC9-777C-4A45-A981-6ECB8CD8DFFD}"/>
              </a:ext>
            </a:extLst>
          </p:cNvPr>
          <p:cNvSpPr/>
          <p:nvPr/>
        </p:nvSpPr>
        <p:spPr>
          <a:xfrm rot="10800000">
            <a:off x="5492227" y="1887386"/>
            <a:ext cx="799229" cy="1523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4FDFCF1-7FCF-4C04-BB70-EF28824230AE}"/>
              </a:ext>
            </a:extLst>
          </p:cNvPr>
          <p:cNvSpPr/>
          <p:nvPr/>
        </p:nvSpPr>
        <p:spPr>
          <a:xfrm rot="10800000">
            <a:off x="5547387" y="3902723"/>
            <a:ext cx="799229" cy="1523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12E11D83-362E-40AF-86CD-D6445650B212}"/>
              </a:ext>
            </a:extLst>
          </p:cNvPr>
          <p:cNvSpPr/>
          <p:nvPr/>
        </p:nvSpPr>
        <p:spPr>
          <a:xfrm>
            <a:off x="1632196" y="1114704"/>
            <a:ext cx="3708631" cy="1192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CC266F00-F37C-4DDC-9A36-E6C3F1F520AD}"/>
              </a:ext>
            </a:extLst>
          </p:cNvPr>
          <p:cNvSpPr/>
          <p:nvPr/>
        </p:nvSpPr>
        <p:spPr>
          <a:xfrm>
            <a:off x="1632196" y="2318710"/>
            <a:ext cx="3708631" cy="31560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handleModule</a:t>
            </a:r>
            <a:r>
              <a:rPr lang="en-US" sz="1600" dirty="0">
                <a:solidFill>
                  <a:schemeClr val="bg1"/>
                </a:solidFill>
              </a:rPr>
              <a:t>(String module)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Julian Shoung</cp:lastModifiedBy>
  <cp:revision>77</cp:revision>
  <dcterms:created xsi:type="dcterms:W3CDTF">2016-07-22T14:33:02Z</dcterms:created>
  <dcterms:modified xsi:type="dcterms:W3CDTF">2017-11-13T13:57:38Z</dcterms:modified>
</cp:coreProperties>
</file>