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CE6C-3E87-458C-A6CA-D6A4C9E49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022DA-8B5C-471D-A8BA-D01D6839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C9C5-F722-4219-AEB3-25937BA7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A05E-722B-44A4-9B37-8D947070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2FB7-A8F8-488B-B8DC-C4C06EE1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E7F4-5F5A-45C4-B3D8-D3302DF8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BAF3A-44CD-4448-B7EB-35226977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39C9-D51C-4C9C-B53D-F8DD7DE5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7E65-193E-4C60-8471-0B0C8080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09D3-5D2B-4477-AC7B-B9F4AE50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58C52-E15C-4E20-8A6C-9DB061ED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DBB8-E8CB-46B4-A650-96108C0A5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BE93-6A44-4C07-86A4-C132DB99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8BC8-932A-461C-9E20-C8E462E1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5BBD-F71A-4A09-838D-76394F5D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A8D3-BC6A-470D-8517-CE3176F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9FC7-8F83-4E6B-86AA-5DD978D4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4807-E23D-4336-BD29-AC054FBB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56FC-F067-4814-A121-976F0735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F5F4-6050-4EDB-8A28-B361516E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D5B-276A-4F51-AB5D-A0B49599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C1C2C-C618-4850-816D-A6F7676A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6CD4-B60C-43E5-9810-52EEA55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5AE6-F01A-4B8E-BEE7-9D64B651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B937E-E3EF-4F11-8D09-FE1A1512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1ECA-651A-4598-91A0-A22FDF1D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4FF4-7946-4419-B00D-41C7CADE0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0F2CB-856C-4B67-936D-4B0B57C0C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51518-5AC4-4E3B-BEC7-7BEF6631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FDBB-F7EA-4BFD-848F-E782374A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A0B4-9210-4448-B192-159DAF0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56CB-2F48-46BF-ABC9-FC7F262C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03BA-EE97-4A39-9305-8612AD9F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56F53-E719-4C66-98FC-009B8148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9CCFA-4A55-42F1-8F4B-58FDA6B9B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95AD6-5D97-4A3F-91F4-066885BF3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E80C3-E6BD-4AF6-8E72-AB01DE9A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48DEE-0F4F-44A9-AD06-7AF0B690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12FA4-6F24-44AB-B977-3D7123FF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D19D-9DAD-483D-9ED7-FE00307A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FCFF4-55DB-495C-B6CF-4C37EEE2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8FFF5-B826-4271-BDB0-653AF912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21039-B9DA-4D7A-88B0-0014F0A7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657AE-942B-4244-B5B1-22FA587E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1D4AB-8CA4-43A8-9BC9-1422DE58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7A99-18AE-4EA7-A7FE-5CBCE357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5A99-576F-445B-AEA0-A9AA266D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F46E-BCE7-482F-89AC-ACAE4CBA9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77287-2116-4FE0-B18F-FC5433DC2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8581-EC12-400F-9848-B878E6F3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7B93-90A8-4F50-B305-C720DEF1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51238-51E8-4579-9F49-B59674C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0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A558-7CB1-4F9E-9779-F82127AA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305D6-FFE3-43CE-AB2A-52E5CE299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37822-0124-4179-BDE5-99657F3AE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2219-1828-412F-B266-CEF714FE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6599C-5668-447B-911C-906918B9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7ADC-53DC-4E60-8775-3F0CBBEC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F5223-436B-4191-A0BA-FB0F22B4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DAA0-0F79-4BCC-80EF-ADF0711E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F2B3-BD1F-4EE4-9751-5182DBD02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6E68-51AC-4C95-9B7F-39F7C47A025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7A8-7C93-475C-B28E-253C23E65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4E53-79D3-4B7E-A81C-219C1C956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FC2A-33EC-42F1-9C87-4FFB7C3AC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166">
            <a:extLst>
              <a:ext uri="{FF2B5EF4-FFF2-40B4-BE49-F238E27FC236}">
                <a16:creationId xmlns:a16="http://schemas.microsoft.com/office/drawing/2014/main" id="{D9389874-7271-4175-899E-FCDC67F90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71679"/>
              </p:ext>
            </p:extLst>
          </p:nvPr>
        </p:nvGraphicFramePr>
        <p:xfrm>
          <a:off x="1800532" y="455245"/>
          <a:ext cx="8349448" cy="47400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215">
                  <a:extLst>
                    <a:ext uri="{9D8B030D-6E8A-4147-A177-3AD203B41FA5}">
                      <a16:colId xmlns:a16="http://schemas.microsoft.com/office/drawing/2014/main" val="309819015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2608701625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780426616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1735725075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577500923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3391219861"/>
                    </a:ext>
                  </a:extLst>
                </a:gridCol>
                <a:gridCol w="1220158">
                  <a:extLst>
                    <a:ext uri="{9D8B030D-6E8A-4147-A177-3AD203B41FA5}">
                      <a16:colId xmlns:a16="http://schemas.microsoft.com/office/drawing/2014/main" val="992982703"/>
                    </a:ext>
                  </a:extLst>
                </a:gridCol>
              </a:tblGrid>
              <a:tr h="1185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32013"/>
                  </a:ext>
                </a:extLst>
              </a:tr>
              <a:tr h="1185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89544"/>
                  </a:ext>
                </a:extLst>
              </a:tr>
              <a:tr h="1185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148840"/>
                  </a:ext>
                </a:extLst>
              </a:tr>
              <a:tr h="1185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91451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D89DEC0-E815-43C2-A34C-2A132351D470}"/>
              </a:ext>
            </a:extLst>
          </p:cNvPr>
          <p:cNvGrpSpPr/>
          <p:nvPr/>
        </p:nvGrpSpPr>
        <p:grpSpPr>
          <a:xfrm rot="10800000">
            <a:off x="6493426" y="5164270"/>
            <a:ext cx="404761" cy="188384"/>
            <a:chOff x="5829301" y="2181022"/>
            <a:chExt cx="404761" cy="18838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6CD435-559F-40C0-9CA2-81C9DB0A3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96F6B7-E045-451C-8549-FE6741B61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DD101A-9F6A-44B8-B3FC-BD13AF25A38E}"/>
              </a:ext>
            </a:extLst>
          </p:cNvPr>
          <p:cNvCxnSpPr>
            <a:cxnSpLocks/>
          </p:cNvCxnSpPr>
          <p:nvPr/>
        </p:nvCxnSpPr>
        <p:spPr>
          <a:xfrm>
            <a:off x="6882600" y="5172761"/>
            <a:ext cx="24749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935ECD-CF75-4699-89F7-A7CC339294EC}"/>
              </a:ext>
            </a:extLst>
          </p:cNvPr>
          <p:cNvCxnSpPr>
            <a:cxnSpLocks/>
          </p:cNvCxnSpPr>
          <p:nvPr/>
        </p:nvCxnSpPr>
        <p:spPr>
          <a:xfrm flipV="1">
            <a:off x="1785757" y="5179162"/>
            <a:ext cx="4703710" cy="28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9EEB9-4EAA-4404-9FA4-3F78167D6195}"/>
              </a:ext>
            </a:extLst>
          </p:cNvPr>
          <p:cNvGrpSpPr/>
          <p:nvPr/>
        </p:nvGrpSpPr>
        <p:grpSpPr>
          <a:xfrm rot="16200000">
            <a:off x="4714232" y="4013447"/>
            <a:ext cx="404761" cy="188384"/>
            <a:chOff x="5829301" y="2181022"/>
            <a:chExt cx="404761" cy="18838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2ED3A2-9213-4BC5-A9AC-7A4E1A958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7499A-3104-438D-81AD-77E52B80D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FC9421-F440-4C6E-8FAC-0FBD475A42D6}"/>
              </a:ext>
            </a:extLst>
          </p:cNvPr>
          <p:cNvCxnSpPr>
            <a:cxnSpLocks/>
          </p:cNvCxnSpPr>
          <p:nvPr/>
        </p:nvCxnSpPr>
        <p:spPr>
          <a:xfrm flipV="1">
            <a:off x="4992260" y="455245"/>
            <a:ext cx="0" cy="3469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5EB0C0-E735-44C9-8D0D-02A849A8961C}"/>
              </a:ext>
            </a:extLst>
          </p:cNvPr>
          <p:cNvCxnSpPr>
            <a:cxnSpLocks/>
          </p:cNvCxnSpPr>
          <p:nvPr/>
        </p:nvCxnSpPr>
        <p:spPr>
          <a:xfrm flipV="1">
            <a:off x="4992260" y="4310019"/>
            <a:ext cx="0" cy="862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6F9294-35DF-49E6-BA5C-092E77138F91}"/>
              </a:ext>
            </a:extLst>
          </p:cNvPr>
          <p:cNvCxnSpPr>
            <a:cxnSpLocks/>
          </p:cNvCxnSpPr>
          <p:nvPr/>
        </p:nvCxnSpPr>
        <p:spPr>
          <a:xfrm flipH="1" flipV="1">
            <a:off x="1803695" y="1731645"/>
            <a:ext cx="8958" cy="3470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16A733-FCE0-4B2F-82F3-41D7211D5F74}"/>
              </a:ext>
            </a:extLst>
          </p:cNvPr>
          <p:cNvCxnSpPr>
            <a:cxnSpLocks/>
          </p:cNvCxnSpPr>
          <p:nvPr/>
        </p:nvCxnSpPr>
        <p:spPr>
          <a:xfrm flipV="1">
            <a:off x="1770426" y="445719"/>
            <a:ext cx="7610641" cy="15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BFC1C9-9B7E-45CC-93E9-1584815B9B3C}"/>
              </a:ext>
            </a:extLst>
          </p:cNvPr>
          <p:cNvCxnSpPr>
            <a:cxnSpLocks/>
          </p:cNvCxnSpPr>
          <p:nvPr/>
        </p:nvCxnSpPr>
        <p:spPr>
          <a:xfrm>
            <a:off x="4992260" y="2296062"/>
            <a:ext cx="26192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391D1A-326F-4E16-B5D8-B54C4C1D8A60}"/>
              </a:ext>
            </a:extLst>
          </p:cNvPr>
          <p:cNvGrpSpPr/>
          <p:nvPr/>
        </p:nvGrpSpPr>
        <p:grpSpPr>
          <a:xfrm rot="10800000">
            <a:off x="7611534" y="2293202"/>
            <a:ext cx="404761" cy="188384"/>
            <a:chOff x="5829301" y="2181022"/>
            <a:chExt cx="404761" cy="18838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A922B0-33E3-4CDE-9282-C3002E0D9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202D78A-73F6-439F-8C37-85629F07E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2D5988-E662-4F8B-8EFE-E12C94EA2E66}"/>
              </a:ext>
            </a:extLst>
          </p:cNvPr>
          <p:cNvCxnSpPr>
            <a:cxnSpLocks/>
          </p:cNvCxnSpPr>
          <p:nvPr/>
        </p:nvCxnSpPr>
        <p:spPr>
          <a:xfrm>
            <a:off x="8029229" y="2312074"/>
            <a:ext cx="1351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00F56D-90D1-43CB-B3E4-B9DE51AC5561}"/>
              </a:ext>
            </a:extLst>
          </p:cNvPr>
          <p:cNvCxnSpPr>
            <a:cxnSpLocks/>
          </p:cNvCxnSpPr>
          <p:nvPr/>
        </p:nvCxnSpPr>
        <p:spPr>
          <a:xfrm flipV="1">
            <a:off x="9362524" y="436195"/>
            <a:ext cx="0" cy="2225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B04248-2650-4D37-8996-D0FDD4687727}"/>
              </a:ext>
            </a:extLst>
          </p:cNvPr>
          <p:cNvCxnSpPr>
            <a:cxnSpLocks/>
          </p:cNvCxnSpPr>
          <p:nvPr/>
        </p:nvCxnSpPr>
        <p:spPr>
          <a:xfrm flipV="1">
            <a:off x="9359137" y="3924307"/>
            <a:ext cx="0" cy="1269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1B53EA-4F6F-4CD6-B994-F72A17F7704A}"/>
              </a:ext>
            </a:extLst>
          </p:cNvPr>
          <p:cNvGrpSpPr/>
          <p:nvPr/>
        </p:nvGrpSpPr>
        <p:grpSpPr>
          <a:xfrm rot="16200000">
            <a:off x="9469729" y="2384202"/>
            <a:ext cx="404761" cy="958849"/>
            <a:chOff x="5829301" y="2181022"/>
            <a:chExt cx="404761" cy="95884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056022B-1050-4CC2-9A35-D49D589253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49878" y="2660445"/>
              <a:ext cx="958849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D4765-1059-43AC-BDCF-9DADFC32CF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9004" y="2436081"/>
              <a:ext cx="5101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B67773-5F02-4897-850C-BDB010FD4E3B}"/>
              </a:ext>
            </a:extLst>
          </p:cNvPr>
          <p:cNvGrpSpPr/>
          <p:nvPr/>
        </p:nvGrpSpPr>
        <p:grpSpPr>
          <a:xfrm rot="16200000">
            <a:off x="9084497" y="3627736"/>
            <a:ext cx="404761" cy="188384"/>
            <a:chOff x="5829301" y="2181022"/>
            <a:chExt cx="404761" cy="18838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3EB8AD-C8CD-476A-9FE1-50505ACA6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06B602-C541-4D34-9102-DF43E4565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3BC9E9-3F86-44BC-AB78-6FC5E1120BD7}"/>
              </a:ext>
            </a:extLst>
          </p:cNvPr>
          <p:cNvCxnSpPr>
            <a:cxnSpLocks/>
          </p:cNvCxnSpPr>
          <p:nvPr/>
        </p:nvCxnSpPr>
        <p:spPr>
          <a:xfrm flipV="1">
            <a:off x="9362524" y="3047136"/>
            <a:ext cx="0" cy="472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F65F3D-250F-461D-A18A-F35929997B5A}"/>
              </a:ext>
            </a:extLst>
          </p:cNvPr>
          <p:cNvCxnSpPr>
            <a:cxnSpLocks/>
          </p:cNvCxnSpPr>
          <p:nvPr/>
        </p:nvCxnSpPr>
        <p:spPr>
          <a:xfrm>
            <a:off x="9687986" y="445719"/>
            <a:ext cx="0" cy="2215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3F9467-9AFE-47A1-99D4-E19DF80D3D22}"/>
              </a:ext>
            </a:extLst>
          </p:cNvPr>
          <p:cNvCxnSpPr>
            <a:cxnSpLocks/>
          </p:cNvCxnSpPr>
          <p:nvPr/>
        </p:nvCxnSpPr>
        <p:spPr>
          <a:xfrm>
            <a:off x="10129310" y="464771"/>
            <a:ext cx="1" cy="2601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2B855D8-62B2-44B2-A5C7-97BAA4C8F9C0}"/>
              </a:ext>
            </a:extLst>
          </p:cNvPr>
          <p:cNvSpPr txBox="1"/>
          <p:nvPr/>
        </p:nvSpPr>
        <p:spPr>
          <a:xfrm>
            <a:off x="5907106" y="5278096"/>
            <a:ext cx="15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entrance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35EF25-F2A1-409F-B498-F575AA9CC358}"/>
              </a:ext>
            </a:extLst>
          </p:cNvPr>
          <p:cNvGrpSpPr/>
          <p:nvPr/>
        </p:nvGrpSpPr>
        <p:grpSpPr>
          <a:xfrm>
            <a:off x="7588459" y="3786825"/>
            <a:ext cx="1254845" cy="1211377"/>
            <a:chOff x="8081636" y="4735049"/>
            <a:chExt cx="914400" cy="914400"/>
          </a:xfrm>
        </p:grpSpPr>
        <p:sp>
          <p:nvSpPr>
            <p:cNvPr id="80" name="Chord 79">
              <a:extLst>
                <a:ext uri="{FF2B5EF4-FFF2-40B4-BE49-F238E27FC236}">
                  <a16:creationId xmlns:a16="http://schemas.microsoft.com/office/drawing/2014/main" id="{891679CC-3EF5-4C09-978C-23B1151405B2}"/>
                </a:ext>
              </a:extLst>
            </p:cNvPr>
            <p:cNvSpPr/>
            <p:nvPr/>
          </p:nvSpPr>
          <p:spPr>
            <a:xfrm>
              <a:off x="8081636" y="4735049"/>
              <a:ext cx="914400" cy="914400"/>
            </a:xfrm>
            <a:prstGeom prst="chord">
              <a:avLst>
                <a:gd name="adj1" fmla="val 8632422"/>
                <a:gd name="adj2" fmla="val 209301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46EDB9E-EFAD-43DC-A39D-05071425C37E}"/>
                </a:ext>
              </a:extLst>
            </p:cNvPr>
            <p:cNvSpPr/>
            <p:nvPr/>
          </p:nvSpPr>
          <p:spPr>
            <a:xfrm>
              <a:off x="8239242" y="4841101"/>
              <a:ext cx="599189" cy="487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Tables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Chairs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675507F-38E1-43D5-AF13-47BB04F406B5}"/>
              </a:ext>
            </a:extLst>
          </p:cNvPr>
          <p:cNvSpPr txBox="1"/>
          <p:nvPr/>
        </p:nvSpPr>
        <p:spPr>
          <a:xfrm>
            <a:off x="3113513" y="24129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SR1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74A883-548A-4C00-9D5A-1E94BEAAD35B}"/>
              </a:ext>
            </a:extLst>
          </p:cNvPr>
          <p:cNvSpPr txBox="1"/>
          <p:nvPr/>
        </p:nvSpPr>
        <p:spPr>
          <a:xfrm>
            <a:off x="6909440" y="113523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Makers Lab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BFD5CF-5B74-4C14-9486-72F1EB0128A7}"/>
              </a:ext>
            </a:extLst>
          </p:cNvPr>
          <p:cNvSpPr txBox="1"/>
          <p:nvPr/>
        </p:nvSpPr>
        <p:spPr>
          <a:xfrm>
            <a:off x="9359137" y="35549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Exit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A94E54-499D-435D-9C38-D3EDAE60E308}"/>
              </a:ext>
            </a:extLst>
          </p:cNvPr>
          <p:cNvGrpSpPr/>
          <p:nvPr/>
        </p:nvGrpSpPr>
        <p:grpSpPr>
          <a:xfrm rot="16200000">
            <a:off x="1704464" y="1428088"/>
            <a:ext cx="404761" cy="188384"/>
            <a:chOff x="5829301" y="2181022"/>
            <a:chExt cx="404761" cy="1883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D4EF3D-0CD3-49F3-8E0C-032A311E2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9B335BE-4C91-48AA-82E0-D8BD0406B6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0056292-AAF6-4DF3-8F21-B5AF7BF75B3C}"/>
              </a:ext>
            </a:extLst>
          </p:cNvPr>
          <p:cNvCxnSpPr>
            <a:cxnSpLocks/>
          </p:cNvCxnSpPr>
          <p:nvPr/>
        </p:nvCxnSpPr>
        <p:spPr>
          <a:xfrm flipH="1" flipV="1">
            <a:off x="1793901" y="464772"/>
            <a:ext cx="209" cy="855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F94FF93-AF89-4307-8A0B-852620900635}"/>
              </a:ext>
            </a:extLst>
          </p:cNvPr>
          <p:cNvSpPr txBox="1"/>
          <p:nvPr/>
        </p:nvSpPr>
        <p:spPr>
          <a:xfrm>
            <a:off x="1705174" y="13115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Exit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0DDC2C-3DF1-48D9-955B-726222601756}"/>
              </a:ext>
            </a:extLst>
          </p:cNvPr>
          <p:cNvGrpSpPr/>
          <p:nvPr/>
        </p:nvGrpSpPr>
        <p:grpSpPr>
          <a:xfrm>
            <a:off x="3024724" y="4344396"/>
            <a:ext cx="683222" cy="287854"/>
            <a:chOff x="3329517" y="5014515"/>
            <a:chExt cx="683222" cy="28785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C465D1-C7D3-482C-BD6E-7F3CC95FC850}"/>
                </a:ext>
              </a:extLst>
            </p:cNvPr>
            <p:cNvGrpSpPr/>
            <p:nvPr/>
          </p:nvGrpSpPr>
          <p:grpSpPr>
            <a:xfrm rot="10800000">
              <a:off x="3345667" y="5014515"/>
              <a:ext cx="656805" cy="287854"/>
              <a:chOff x="5771564" y="2079940"/>
              <a:chExt cx="656805" cy="287854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A85ACB7-8FD5-4F5C-9B3F-D9C343FB2E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771564" y="2079940"/>
                <a:ext cx="0" cy="2878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8B3B2DA-63E1-49AA-AD2B-88E5E8837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428369" y="2079940"/>
                <a:ext cx="0" cy="2817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A41EA1-DF3A-4ECB-AB67-5C1807C05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9517" y="5020618"/>
              <a:ext cx="683222" cy="4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2458BE6-5A9E-490C-A791-AC2D4557EB40}"/>
              </a:ext>
            </a:extLst>
          </p:cNvPr>
          <p:cNvSpPr txBox="1"/>
          <p:nvPr/>
        </p:nvSpPr>
        <p:spPr>
          <a:xfrm>
            <a:off x="9232253" y="2700746"/>
            <a:ext cx="8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STAIRS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78CBA8-C635-4BC9-AADF-D800BE229322}"/>
              </a:ext>
            </a:extLst>
          </p:cNvPr>
          <p:cNvSpPr txBox="1"/>
          <p:nvPr/>
        </p:nvSpPr>
        <p:spPr>
          <a:xfrm>
            <a:off x="2895597" y="4598899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07" name="Action Button: Sound 106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2E0CF7BA-2BCB-4878-B14E-A73636364EFA}"/>
              </a:ext>
            </a:extLst>
          </p:cNvPr>
          <p:cNvSpPr/>
          <p:nvPr/>
        </p:nvSpPr>
        <p:spPr>
          <a:xfrm>
            <a:off x="5026939" y="3226204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ction Button: Sound 10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5EBAC08B-9A5D-4D0C-A610-D81DEBAA4365}"/>
              </a:ext>
            </a:extLst>
          </p:cNvPr>
          <p:cNvSpPr/>
          <p:nvPr/>
        </p:nvSpPr>
        <p:spPr>
          <a:xfrm>
            <a:off x="9896027" y="2782274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ction Button: Sound 108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5A5EF062-E204-4E6C-B790-D17AFDA415A5}"/>
              </a:ext>
            </a:extLst>
          </p:cNvPr>
          <p:cNvSpPr/>
          <p:nvPr/>
        </p:nvSpPr>
        <p:spPr>
          <a:xfrm>
            <a:off x="6551597" y="5097763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FE6CC-8658-4C96-AA0D-F2DABC532D39}"/>
              </a:ext>
            </a:extLst>
          </p:cNvPr>
          <p:cNvSpPr txBox="1"/>
          <p:nvPr/>
        </p:nvSpPr>
        <p:spPr>
          <a:xfrm>
            <a:off x="6532526" y="4767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3F978-D266-40D1-B97A-915221C2AEEC}"/>
              </a:ext>
            </a:extLst>
          </p:cNvPr>
          <p:cNvSpPr txBox="1"/>
          <p:nvPr/>
        </p:nvSpPr>
        <p:spPr>
          <a:xfrm>
            <a:off x="5290484" y="3159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1BC139-865E-40BA-A270-D14577331E98}"/>
              </a:ext>
            </a:extLst>
          </p:cNvPr>
          <p:cNvSpPr txBox="1"/>
          <p:nvPr/>
        </p:nvSpPr>
        <p:spPr>
          <a:xfrm>
            <a:off x="10191102" y="276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3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green, small, screen, television&#10;&#10;Description automatically generated">
            <a:extLst>
              <a:ext uri="{FF2B5EF4-FFF2-40B4-BE49-F238E27FC236}">
                <a16:creationId xmlns:a16="http://schemas.microsoft.com/office/drawing/2014/main" id="{399A8F02-856D-4BF9-8530-62942841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92" y="770913"/>
            <a:ext cx="9278753" cy="51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green, small, screen, television&#10;&#10;Description automatically generated">
            <a:extLst>
              <a:ext uri="{FF2B5EF4-FFF2-40B4-BE49-F238E27FC236}">
                <a16:creationId xmlns:a16="http://schemas.microsoft.com/office/drawing/2014/main" id="{977C9D1D-94FB-442B-A117-4F387E43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87" y="777053"/>
            <a:ext cx="9278753" cy="5176789"/>
          </a:xfrm>
          <a:prstGeom prst="rect">
            <a:avLst/>
          </a:prstGeom>
        </p:spPr>
      </p:pic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5908ED09-F5C0-49B9-A04D-7C150CC1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81268"/>
              </p:ext>
            </p:extLst>
          </p:nvPr>
        </p:nvGraphicFramePr>
        <p:xfrm>
          <a:off x="1677440" y="5541804"/>
          <a:ext cx="8747760" cy="283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7690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0183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56907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7254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134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9009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6733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1094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8838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0967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420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95568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2800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74395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41052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230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5285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099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753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922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365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70263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22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181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8045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4866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045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8824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0445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3130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5710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43381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3779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01598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315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20792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6814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116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21946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7811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659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4213410"/>
                    </a:ext>
                  </a:extLst>
                </a:gridCol>
              </a:tblGrid>
              <a:tr h="2839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695495"/>
                  </a:ext>
                </a:extLst>
              </a:tr>
            </a:tbl>
          </a:graphicData>
        </a:graphic>
      </p:graphicFrame>
      <p:graphicFrame>
        <p:nvGraphicFramePr>
          <p:cNvPr id="4" name="Table 168">
            <a:extLst>
              <a:ext uri="{FF2B5EF4-FFF2-40B4-BE49-F238E27FC236}">
                <a16:creationId xmlns:a16="http://schemas.microsoft.com/office/drawing/2014/main" id="{354A83B0-3053-4F72-8757-2EB0F8427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97816"/>
              </p:ext>
            </p:extLst>
          </p:nvPr>
        </p:nvGraphicFramePr>
        <p:xfrm>
          <a:off x="1674900" y="78939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" name="Table 168">
            <a:extLst>
              <a:ext uri="{FF2B5EF4-FFF2-40B4-BE49-F238E27FC236}">
                <a16:creationId xmlns:a16="http://schemas.microsoft.com/office/drawing/2014/main" id="{64546667-52CB-4268-A30E-2C4C82AB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1607"/>
              </p:ext>
            </p:extLst>
          </p:nvPr>
        </p:nvGraphicFramePr>
        <p:xfrm>
          <a:off x="1674900" y="1940031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6" name="Table 168">
            <a:extLst>
              <a:ext uri="{FF2B5EF4-FFF2-40B4-BE49-F238E27FC236}">
                <a16:creationId xmlns:a16="http://schemas.microsoft.com/office/drawing/2014/main" id="{48E37B33-2014-4F15-BB04-4138F83D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55965"/>
              </p:ext>
            </p:extLst>
          </p:nvPr>
        </p:nvGraphicFramePr>
        <p:xfrm>
          <a:off x="1674900" y="309066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9" name="Table 168">
            <a:extLst>
              <a:ext uri="{FF2B5EF4-FFF2-40B4-BE49-F238E27FC236}">
                <a16:creationId xmlns:a16="http://schemas.microsoft.com/office/drawing/2014/main" id="{7BCA2C0A-518E-4754-B05A-EE8861EE5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04052"/>
              </p:ext>
            </p:extLst>
          </p:nvPr>
        </p:nvGraphicFramePr>
        <p:xfrm>
          <a:off x="1674900" y="424130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0" name="Table 168">
            <a:extLst>
              <a:ext uri="{FF2B5EF4-FFF2-40B4-BE49-F238E27FC236}">
                <a16:creationId xmlns:a16="http://schemas.microsoft.com/office/drawing/2014/main" id="{42BF3B5C-3624-4B00-8FF7-C6D86F271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22637"/>
              </p:ext>
            </p:extLst>
          </p:nvPr>
        </p:nvGraphicFramePr>
        <p:xfrm>
          <a:off x="2924580" y="4241303"/>
          <a:ext cx="1249680" cy="1168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431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1" name="Table 168">
            <a:extLst>
              <a:ext uri="{FF2B5EF4-FFF2-40B4-BE49-F238E27FC236}">
                <a16:creationId xmlns:a16="http://schemas.microsoft.com/office/drawing/2014/main" id="{1DAAEE7A-AD35-4574-8C87-D30F773A9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6663"/>
              </p:ext>
            </p:extLst>
          </p:nvPr>
        </p:nvGraphicFramePr>
        <p:xfrm>
          <a:off x="2924580" y="308921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2" name="Table 168">
            <a:extLst>
              <a:ext uri="{FF2B5EF4-FFF2-40B4-BE49-F238E27FC236}">
                <a16:creationId xmlns:a16="http://schemas.microsoft.com/office/drawing/2014/main" id="{412CD50C-A80A-40A0-AD58-8AD0C288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29264"/>
              </p:ext>
            </p:extLst>
          </p:nvPr>
        </p:nvGraphicFramePr>
        <p:xfrm>
          <a:off x="2924580" y="192914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3" name="Table 168">
            <a:extLst>
              <a:ext uri="{FF2B5EF4-FFF2-40B4-BE49-F238E27FC236}">
                <a16:creationId xmlns:a16="http://schemas.microsoft.com/office/drawing/2014/main" id="{DB5B39D5-BC8E-4A58-91FD-4D93FFEA9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4196"/>
              </p:ext>
            </p:extLst>
          </p:nvPr>
        </p:nvGraphicFramePr>
        <p:xfrm>
          <a:off x="2924580" y="78939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4" name="Table 168">
            <a:extLst>
              <a:ext uri="{FF2B5EF4-FFF2-40B4-BE49-F238E27FC236}">
                <a16:creationId xmlns:a16="http://schemas.microsoft.com/office/drawing/2014/main" id="{0AB23001-F356-4067-951E-FE40C2E5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03107"/>
              </p:ext>
            </p:extLst>
          </p:nvPr>
        </p:nvGraphicFramePr>
        <p:xfrm>
          <a:off x="4174260" y="77705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5" name="Table 168">
            <a:extLst>
              <a:ext uri="{FF2B5EF4-FFF2-40B4-BE49-F238E27FC236}">
                <a16:creationId xmlns:a16="http://schemas.microsoft.com/office/drawing/2014/main" id="{6C22A644-4E09-4C41-887F-3A1162AFA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7956"/>
              </p:ext>
            </p:extLst>
          </p:nvPr>
        </p:nvGraphicFramePr>
        <p:xfrm>
          <a:off x="4174260" y="193458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6" name="Table 168">
            <a:extLst>
              <a:ext uri="{FF2B5EF4-FFF2-40B4-BE49-F238E27FC236}">
                <a16:creationId xmlns:a16="http://schemas.microsoft.com/office/drawing/2014/main" id="{DB14B226-DCBF-4941-8BC0-4D2B0767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83664"/>
              </p:ext>
            </p:extLst>
          </p:nvPr>
        </p:nvGraphicFramePr>
        <p:xfrm>
          <a:off x="4174260" y="308376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7" name="Table 168">
            <a:extLst>
              <a:ext uri="{FF2B5EF4-FFF2-40B4-BE49-F238E27FC236}">
                <a16:creationId xmlns:a16="http://schemas.microsoft.com/office/drawing/2014/main" id="{C538F8FD-B339-4ADD-9ADF-18DA1A0A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16888"/>
              </p:ext>
            </p:extLst>
          </p:nvPr>
        </p:nvGraphicFramePr>
        <p:xfrm>
          <a:off x="4174260" y="4236938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8" name="Table 168">
            <a:extLst>
              <a:ext uri="{FF2B5EF4-FFF2-40B4-BE49-F238E27FC236}">
                <a16:creationId xmlns:a16="http://schemas.microsoft.com/office/drawing/2014/main" id="{323B70AB-C9AA-4E16-BC40-0027CBC1A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29365"/>
              </p:ext>
            </p:extLst>
          </p:nvPr>
        </p:nvGraphicFramePr>
        <p:xfrm>
          <a:off x="5423940" y="4244376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9" name="Table 168">
            <a:extLst>
              <a:ext uri="{FF2B5EF4-FFF2-40B4-BE49-F238E27FC236}">
                <a16:creationId xmlns:a16="http://schemas.microsoft.com/office/drawing/2014/main" id="{0E1931C5-1847-4D03-8B4D-BFDFC3E4A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89965"/>
              </p:ext>
            </p:extLst>
          </p:nvPr>
        </p:nvGraphicFramePr>
        <p:xfrm>
          <a:off x="6673620" y="425181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0" name="Table 168">
            <a:extLst>
              <a:ext uri="{FF2B5EF4-FFF2-40B4-BE49-F238E27FC236}">
                <a16:creationId xmlns:a16="http://schemas.microsoft.com/office/drawing/2014/main" id="{F787AB66-7A2E-4C72-87A5-00182032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08753"/>
              </p:ext>
            </p:extLst>
          </p:nvPr>
        </p:nvGraphicFramePr>
        <p:xfrm>
          <a:off x="5423940" y="308413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1" name="Table 168">
            <a:extLst>
              <a:ext uri="{FF2B5EF4-FFF2-40B4-BE49-F238E27FC236}">
                <a16:creationId xmlns:a16="http://schemas.microsoft.com/office/drawing/2014/main" id="{DFEB78B3-3270-45E0-9314-F20DA4A4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70224"/>
              </p:ext>
            </p:extLst>
          </p:nvPr>
        </p:nvGraphicFramePr>
        <p:xfrm>
          <a:off x="5423940" y="1936220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2" name="Table 168">
            <a:extLst>
              <a:ext uri="{FF2B5EF4-FFF2-40B4-BE49-F238E27FC236}">
                <a16:creationId xmlns:a16="http://schemas.microsoft.com/office/drawing/2014/main" id="{0E6D88C7-01A1-4860-A3CC-8288BBEE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01093"/>
              </p:ext>
            </p:extLst>
          </p:nvPr>
        </p:nvGraphicFramePr>
        <p:xfrm>
          <a:off x="5423940" y="78341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3" name="Table 168">
            <a:extLst>
              <a:ext uri="{FF2B5EF4-FFF2-40B4-BE49-F238E27FC236}">
                <a16:creationId xmlns:a16="http://schemas.microsoft.com/office/drawing/2014/main" id="{C5251578-D3E5-4AD2-8CA7-D2A09C175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840559"/>
              </p:ext>
            </p:extLst>
          </p:nvPr>
        </p:nvGraphicFramePr>
        <p:xfrm>
          <a:off x="6673620" y="308785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4" name="Table 168">
            <a:extLst>
              <a:ext uri="{FF2B5EF4-FFF2-40B4-BE49-F238E27FC236}">
                <a16:creationId xmlns:a16="http://schemas.microsoft.com/office/drawing/2014/main" id="{C252B323-458A-4C91-9BC2-FB414812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73170"/>
              </p:ext>
            </p:extLst>
          </p:nvPr>
        </p:nvGraphicFramePr>
        <p:xfrm>
          <a:off x="6673620" y="193458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5" name="Table 168">
            <a:extLst>
              <a:ext uri="{FF2B5EF4-FFF2-40B4-BE49-F238E27FC236}">
                <a16:creationId xmlns:a16="http://schemas.microsoft.com/office/drawing/2014/main" id="{AEB2A489-0764-4873-9C03-C02376B6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99608"/>
              </p:ext>
            </p:extLst>
          </p:nvPr>
        </p:nvGraphicFramePr>
        <p:xfrm>
          <a:off x="6673620" y="787131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6" name="Table 168">
            <a:extLst>
              <a:ext uri="{FF2B5EF4-FFF2-40B4-BE49-F238E27FC236}">
                <a16:creationId xmlns:a16="http://schemas.microsoft.com/office/drawing/2014/main" id="{92AAF4DB-2082-40B5-BF0C-654BB25D7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86937"/>
              </p:ext>
            </p:extLst>
          </p:nvPr>
        </p:nvGraphicFramePr>
        <p:xfrm>
          <a:off x="7923300" y="78341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7" name="Table 168">
            <a:extLst>
              <a:ext uri="{FF2B5EF4-FFF2-40B4-BE49-F238E27FC236}">
                <a16:creationId xmlns:a16="http://schemas.microsoft.com/office/drawing/2014/main" id="{39B1F403-E239-4F16-914D-75CD5882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19026"/>
              </p:ext>
            </p:extLst>
          </p:nvPr>
        </p:nvGraphicFramePr>
        <p:xfrm>
          <a:off x="7923300" y="1936220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8" name="Table 168">
            <a:extLst>
              <a:ext uri="{FF2B5EF4-FFF2-40B4-BE49-F238E27FC236}">
                <a16:creationId xmlns:a16="http://schemas.microsoft.com/office/drawing/2014/main" id="{70E6D980-323A-4374-B41A-82AA2FA3A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15758"/>
              </p:ext>
            </p:extLst>
          </p:nvPr>
        </p:nvGraphicFramePr>
        <p:xfrm>
          <a:off x="7923300" y="308376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9" name="Table 168">
            <a:extLst>
              <a:ext uri="{FF2B5EF4-FFF2-40B4-BE49-F238E27FC236}">
                <a16:creationId xmlns:a16="http://schemas.microsoft.com/office/drawing/2014/main" id="{F958F30F-F101-46E7-A63D-AEE547ECD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23692"/>
              </p:ext>
            </p:extLst>
          </p:nvPr>
        </p:nvGraphicFramePr>
        <p:xfrm>
          <a:off x="7923300" y="424130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0" name="Table 168">
            <a:extLst>
              <a:ext uri="{FF2B5EF4-FFF2-40B4-BE49-F238E27FC236}">
                <a16:creationId xmlns:a16="http://schemas.microsoft.com/office/drawing/2014/main" id="{3ED04F6F-CEEB-406C-A187-DF3C09922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051323"/>
              </p:ext>
            </p:extLst>
          </p:nvPr>
        </p:nvGraphicFramePr>
        <p:xfrm>
          <a:off x="9172980" y="77932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1" name="Table 168">
            <a:extLst>
              <a:ext uri="{FF2B5EF4-FFF2-40B4-BE49-F238E27FC236}">
                <a16:creationId xmlns:a16="http://schemas.microsoft.com/office/drawing/2014/main" id="{D83F9878-9AF6-4594-9280-284A7B878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11103"/>
              </p:ext>
            </p:extLst>
          </p:nvPr>
        </p:nvGraphicFramePr>
        <p:xfrm>
          <a:off x="9167900" y="1934856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2" name="Table 168">
            <a:extLst>
              <a:ext uri="{FF2B5EF4-FFF2-40B4-BE49-F238E27FC236}">
                <a16:creationId xmlns:a16="http://schemas.microsoft.com/office/drawing/2014/main" id="{A8F1846A-6A3B-4716-A681-B0D4BF1F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1772"/>
              </p:ext>
            </p:extLst>
          </p:nvPr>
        </p:nvGraphicFramePr>
        <p:xfrm>
          <a:off x="9170440" y="309646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3" name="Table 168">
            <a:extLst>
              <a:ext uri="{FF2B5EF4-FFF2-40B4-BE49-F238E27FC236}">
                <a16:creationId xmlns:a16="http://schemas.microsoft.com/office/drawing/2014/main" id="{FB9F8253-7E6D-4767-BD59-DBCCEA40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28836"/>
              </p:ext>
            </p:extLst>
          </p:nvPr>
        </p:nvGraphicFramePr>
        <p:xfrm>
          <a:off x="9175520" y="423993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03A30DF2-4C11-4B79-BED2-A5D287B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69603"/>
              </p:ext>
            </p:extLst>
          </p:nvPr>
        </p:nvGraphicFramePr>
        <p:xfrm>
          <a:off x="1674900" y="418549"/>
          <a:ext cx="8747760" cy="283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7690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0183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56907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7254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134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9009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6733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1094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8838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0967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420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95568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2800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74395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41052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230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5285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099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753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922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365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70263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22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181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8045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4866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045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8824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0445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3130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5710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43381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3779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01598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315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20792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6814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116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21946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7811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659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4213410"/>
                    </a:ext>
                  </a:extLst>
                </a:gridCol>
              </a:tblGrid>
              <a:tr h="2839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695495"/>
                  </a:ext>
                </a:extLst>
              </a:tr>
            </a:tbl>
          </a:graphicData>
        </a:graphic>
      </p:graphicFrame>
      <p:graphicFrame>
        <p:nvGraphicFramePr>
          <p:cNvPr id="37" name="Table 60">
            <a:extLst>
              <a:ext uri="{FF2B5EF4-FFF2-40B4-BE49-F238E27FC236}">
                <a16:creationId xmlns:a16="http://schemas.microsoft.com/office/drawing/2014/main" id="{061C6F2C-F0DD-4E01-9002-E171B1FB3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6101"/>
              </p:ext>
            </p:extLst>
          </p:nvPr>
        </p:nvGraphicFramePr>
        <p:xfrm>
          <a:off x="1359160" y="787131"/>
          <a:ext cx="208800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">
                  <a:extLst>
                    <a:ext uri="{9D8B030D-6E8A-4147-A177-3AD203B41FA5}">
                      <a16:colId xmlns:a16="http://schemas.microsoft.com/office/drawing/2014/main" val="44687213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2817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58510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66824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740785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3174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708479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731168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871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3945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7179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3161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47719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63201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217856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53574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026867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806111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180610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154141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620968"/>
                  </a:ext>
                </a:extLst>
              </a:tr>
            </a:tbl>
          </a:graphicData>
        </a:graphic>
      </p:graphicFrame>
      <p:graphicFrame>
        <p:nvGraphicFramePr>
          <p:cNvPr id="42" name="Table 60">
            <a:extLst>
              <a:ext uri="{FF2B5EF4-FFF2-40B4-BE49-F238E27FC236}">
                <a16:creationId xmlns:a16="http://schemas.microsoft.com/office/drawing/2014/main" id="{4D4E3D03-B24A-490D-A237-4676D3669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47413"/>
              </p:ext>
            </p:extLst>
          </p:nvPr>
        </p:nvGraphicFramePr>
        <p:xfrm>
          <a:off x="10528308" y="810614"/>
          <a:ext cx="208800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">
                  <a:extLst>
                    <a:ext uri="{9D8B030D-6E8A-4147-A177-3AD203B41FA5}">
                      <a16:colId xmlns:a16="http://schemas.microsoft.com/office/drawing/2014/main" val="44687213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2817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58510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66824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740785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3174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708479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731168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871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3945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7179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3161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47719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63201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217856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53574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026867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806111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180610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154141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620968"/>
                  </a:ext>
                </a:extLst>
              </a:tr>
            </a:tbl>
          </a:graphicData>
        </a:graphic>
      </p:graphicFrame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E72CBF15-F28E-43CD-969A-DA023776ABA3}"/>
              </a:ext>
            </a:extLst>
          </p:cNvPr>
          <p:cNvSpPr/>
          <p:nvPr/>
        </p:nvSpPr>
        <p:spPr>
          <a:xfrm>
            <a:off x="10063165" y="3021072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CCA39198-6981-4ABB-811E-AA49D7EC55A8}"/>
              </a:ext>
            </a:extLst>
          </p:cNvPr>
          <p:cNvSpPr/>
          <p:nvPr/>
        </p:nvSpPr>
        <p:spPr>
          <a:xfrm>
            <a:off x="5136430" y="3009184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66">
            <a:extLst>
              <a:ext uri="{FF2B5EF4-FFF2-40B4-BE49-F238E27FC236}">
                <a16:creationId xmlns:a16="http://schemas.microsoft.com/office/drawing/2014/main" id="{532B9504-3585-4D69-8875-90A5B5317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78949"/>
              </p:ext>
            </p:extLst>
          </p:nvPr>
        </p:nvGraphicFramePr>
        <p:xfrm>
          <a:off x="163805" y="246842"/>
          <a:ext cx="11882150" cy="592503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215">
                  <a:extLst>
                    <a:ext uri="{9D8B030D-6E8A-4147-A177-3AD203B41FA5}">
                      <a16:colId xmlns:a16="http://schemas.microsoft.com/office/drawing/2014/main" val="309819015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2608701625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780426616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1735725075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577500923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3391219861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992982703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3226081270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328084204"/>
                    </a:ext>
                  </a:extLst>
                </a:gridCol>
                <a:gridCol w="1188215">
                  <a:extLst>
                    <a:ext uri="{9D8B030D-6E8A-4147-A177-3AD203B41FA5}">
                      <a16:colId xmlns:a16="http://schemas.microsoft.com/office/drawing/2014/main" val="599246102"/>
                    </a:ext>
                  </a:extLst>
                </a:gridCol>
              </a:tblGrid>
              <a:tr h="1185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32013"/>
                  </a:ext>
                </a:extLst>
              </a:tr>
              <a:tr h="1185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89544"/>
                  </a:ext>
                </a:extLst>
              </a:tr>
              <a:tr h="1185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148840"/>
                  </a:ext>
                </a:extLst>
              </a:tr>
              <a:tr h="11850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914517"/>
                  </a:ext>
                </a:extLst>
              </a:tr>
              <a:tr h="1185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36951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68970B-8FB0-48D7-AE68-2A14A004A81F}"/>
              </a:ext>
            </a:extLst>
          </p:cNvPr>
          <p:cNvCxnSpPr>
            <a:cxnSpLocks/>
          </p:cNvCxnSpPr>
          <p:nvPr/>
        </p:nvCxnSpPr>
        <p:spPr>
          <a:xfrm>
            <a:off x="5264636" y="1919926"/>
            <a:ext cx="0" cy="1587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039827-7574-4F0D-B873-589E7AAEA301}"/>
              </a:ext>
            </a:extLst>
          </p:cNvPr>
          <p:cNvCxnSpPr>
            <a:cxnSpLocks/>
          </p:cNvCxnSpPr>
          <p:nvPr/>
        </p:nvCxnSpPr>
        <p:spPr>
          <a:xfrm flipH="1">
            <a:off x="5691904" y="1938978"/>
            <a:ext cx="14056" cy="303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FFF491-847F-47DD-84BA-CC2EBD00DB31}"/>
              </a:ext>
            </a:extLst>
          </p:cNvPr>
          <p:cNvSpPr txBox="1"/>
          <p:nvPr/>
        </p:nvSpPr>
        <p:spPr>
          <a:xfrm>
            <a:off x="5309573" y="1796310"/>
            <a:ext cx="317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4A422A-941C-4259-9F7B-4394C42FFE93}"/>
              </a:ext>
            </a:extLst>
          </p:cNvPr>
          <p:cNvCxnSpPr>
            <a:cxnSpLocks/>
          </p:cNvCxnSpPr>
          <p:nvPr/>
        </p:nvCxnSpPr>
        <p:spPr>
          <a:xfrm>
            <a:off x="1262956" y="1414133"/>
            <a:ext cx="0" cy="593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E02B614-D477-4B43-9203-CF7086BFD93E}"/>
              </a:ext>
            </a:extLst>
          </p:cNvPr>
          <p:cNvGrpSpPr/>
          <p:nvPr/>
        </p:nvGrpSpPr>
        <p:grpSpPr>
          <a:xfrm rot="16200000">
            <a:off x="973062" y="2115571"/>
            <a:ext cx="404761" cy="188384"/>
            <a:chOff x="5829301" y="2181022"/>
            <a:chExt cx="404761" cy="18838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F3D896-3ECC-4895-9D61-F95D5D349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799530-0DA0-4229-95AA-571DF7FD2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619E6C-E6BC-492D-B56A-B51EC1421CCE}"/>
              </a:ext>
            </a:extLst>
          </p:cNvPr>
          <p:cNvSpPr txBox="1"/>
          <p:nvPr/>
        </p:nvSpPr>
        <p:spPr>
          <a:xfrm>
            <a:off x="321672" y="2004296"/>
            <a:ext cx="101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 Teo Clinic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DEF06-B761-4261-8EBA-B5A4E1936DAA}"/>
              </a:ext>
            </a:extLst>
          </p:cNvPr>
          <p:cNvGrpSpPr/>
          <p:nvPr/>
        </p:nvGrpSpPr>
        <p:grpSpPr>
          <a:xfrm rot="16200000">
            <a:off x="985435" y="1120555"/>
            <a:ext cx="404761" cy="188384"/>
            <a:chOff x="5829301" y="2181022"/>
            <a:chExt cx="404761" cy="18838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6F44D6-0486-4271-BB27-A8E406E43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BE923D-CD08-426B-8DD2-F11098FF88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DA70FC7-FBC8-469D-A7C2-56DEE46D49BF}"/>
              </a:ext>
            </a:extLst>
          </p:cNvPr>
          <p:cNvSpPr txBox="1"/>
          <p:nvPr/>
        </p:nvSpPr>
        <p:spPr>
          <a:xfrm>
            <a:off x="469533" y="1025544"/>
            <a:ext cx="8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898A6-9872-4F2E-AAC6-EE291CC18634}"/>
              </a:ext>
            </a:extLst>
          </p:cNvPr>
          <p:cNvCxnSpPr>
            <a:cxnSpLocks/>
          </p:cNvCxnSpPr>
          <p:nvPr/>
        </p:nvCxnSpPr>
        <p:spPr>
          <a:xfrm flipH="1">
            <a:off x="1269635" y="242580"/>
            <a:ext cx="6677" cy="782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1BA5AC-2851-4D5E-92B6-851D0565F493}"/>
              </a:ext>
            </a:extLst>
          </p:cNvPr>
          <p:cNvCxnSpPr>
            <a:cxnSpLocks/>
          </p:cNvCxnSpPr>
          <p:nvPr/>
        </p:nvCxnSpPr>
        <p:spPr>
          <a:xfrm>
            <a:off x="1262956" y="2412143"/>
            <a:ext cx="0" cy="593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9BAD5F-707F-473F-879F-34F8AD2EBB35}"/>
              </a:ext>
            </a:extLst>
          </p:cNvPr>
          <p:cNvGrpSpPr/>
          <p:nvPr/>
        </p:nvGrpSpPr>
        <p:grpSpPr>
          <a:xfrm rot="16200000">
            <a:off x="979740" y="3091458"/>
            <a:ext cx="404761" cy="188384"/>
            <a:chOff x="5829301" y="2181022"/>
            <a:chExt cx="404761" cy="18838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D3D90A-501A-42C6-BA05-93AABF0B3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0F5861-A65E-4470-B49F-9FF93B5E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0B292B-643D-4745-BF09-90B8BB42EA75}"/>
              </a:ext>
            </a:extLst>
          </p:cNvPr>
          <p:cNvSpPr txBox="1"/>
          <p:nvPr/>
        </p:nvSpPr>
        <p:spPr>
          <a:xfrm>
            <a:off x="502562" y="2980183"/>
            <a:ext cx="8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A77E95-86DE-4347-A771-A623226EAD22}"/>
              </a:ext>
            </a:extLst>
          </p:cNvPr>
          <p:cNvCxnSpPr>
            <a:cxnSpLocks/>
          </p:cNvCxnSpPr>
          <p:nvPr/>
        </p:nvCxnSpPr>
        <p:spPr>
          <a:xfrm>
            <a:off x="1269634" y="3388030"/>
            <a:ext cx="0" cy="593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284CA7-8ABD-4562-8126-F8B71AFA4BE2}"/>
              </a:ext>
            </a:extLst>
          </p:cNvPr>
          <p:cNvGrpSpPr/>
          <p:nvPr/>
        </p:nvGrpSpPr>
        <p:grpSpPr>
          <a:xfrm rot="16200000">
            <a:off x="986418" y="4091376"/>
            <a:ext cx="404761" cy="188384"/>
            <a:chOff x="5829301" y="2181022"/>
            <a:chExt cx="404761" cy="18838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6799C2-98AB-4C45-B05A-D433D97A0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A13BC1-4605-45B9-9CE2-2E20FE0EA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DE2F6ED-9125-4DC3-A49B-7DE20EFB6FA8}"/>
              </a:ext>
            </a:extLst>
          </p:cNvPr>
          <p:cNvSpPr txBox="1"/>
          <p:nvPr/>
        </p:nvSpPr>
        <p:spPr>
          <a:xfrm>
            <a:off x="509240" y="3980101"/>
            <a:ext cx="8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81F602-1F66-4E03-8D7D-81D4A576121F}"/>
              </a:ext>
            </a:extLst>
          </p:cNvPr>
          <p:cNvCxnSpPr>
            <a:cxnSpLocks/>
          </p:cNvCxnSpPr>
          <p:nvPr/>
        </p:nvCxnSpPr>
        <p:spPr>
          <a:xfrm>
            <a:off x="1276312" y="4387948"/>
            <a:ext cx="0" cy="593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7719E5-4471-4DE0-964F-A2F506B27C51}"/>
              </a:ext>
            </a:extLst>
          </p:cNvPr>
          <p:cNvGrpSpPr/>
          <p:nvPr/>
        </p:nvGrpSpPr>
        <p:grpSpPr>
          <a:xfrm rot="16200000">
            <a:off x="986418" y="5091294"/>
            <a:ext cx="404761" cy="188384"/>
            <a:chOff x="5829301" y="2181022"/>
            <a:chExt cx="404761" cy="18838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B32490-A0EB-40F0-94FF-E3FDD092C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DC8FBF-966F-4763-91C2-773AD3099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9399C2F-C739-4BC0-85BB-ED1F4CA84A24}"/>
              </a:ext>
            </a:extLst>
          </p:cNvPr>
          <p:cNvSpPr txBox="1"/>
          <p:nvPr/>
        </p:nvSpPr>
        <p:spPr>
          <a:xfrm>
            <a:off x="509240" y="4980019"/>
            <a:ext cx="83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 So Clinic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B3F413-4CF0-4890-A8BD-60F2AC8DC481}"/>
              </a:ext>
            </a:extLst>
          </p:cNvPr>
          <p:cNvCxnSpPr>
            <a:cxnSpLocks/>
          </p:cNvCxnSpPr>
          <p:nvPr/>
        </p:nvCxnSpPr>
        <p:spPr>
          <a:xfrm flipH="1">
            <a:off x="1261850" y="5387866"/>
            <a:ext cx="14462" cy="765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D58538-8811-4FE1-987F-31077FD9268D}"/>
              </a:ext>
            </a:extLst>
          </p:cNvPr>
          <p:cNvGrpSpPr/>
          <p:nvPr/>
        </p:nvGrpSpPr>
        <p:grpSpPr>
          <a:xfrm rot="10800000">
            <a:off x="6359252" y="1070197"/>
            <a:ext cx="404761" cy="188384"/>
            <a:chOff x="5829301" y="2181022"/>
            <a:chExt cx="404761" cy="18838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43D8FA-890F-4502-B017-B010617D4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4E5D20-0C4B-4DD3-BCBB-66022C6C9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DBAB7A-1BB9-4220-A8E4-ED42FA652DF2}"/>
              </a:ext>
            </a:extLst>
          </p:cNvPr>
          <p:cNvSpPr txBox="1"/>
          <p:nvPr/>
        </p:nvSpPr>
        <p:spPr>
          <a:xfrm>
            <a:off x="6235970" y="70086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CD0E6C-C831-4538-8CEC-A0F7888B4DAA}"/>
              </a:ext>
            </a:extLst>
          </p:cNvPr>
          <p:cNvCxnSpPr>
            <a:cxnSpLocks/>
          </p:cNvCxnSpPr>
          <p:nvPr/>
        </p:nvCxnSpPr>
        <p:spPr>
          <a:xfrm flipV="1">
            <a:off x="6748922" y="1258581"/>
            <a:ext cx="1156488" cy="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71778C-F127-481B-8FB0-17B222D95287}"/>
              </a:ext>
            </a:extLst>
          </p:cNvPr>
          <p:cNvGrpSpPr/>
          <p:nvPr/>
        </p:nvGrpSpPr>
        <p:grpSpPr>
          <a:xfrm rot="10800000">
            <a:off x="7880745" y="1070197"/>
            <a:ext cx="404761" cy="188384"/>
            <a:chOff x="5829301" y="2181022"/>
            <a:chExt cx="404761" cy="18838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7DD4B8-7473-4ABF-B5B7-00ED84ACD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D4E03D-39CD-48E1-BF69-50D361612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15D6479-F347-40E5-9A1B-FD512C8C8D75}"/>
              </a:ext>
            </a:extLst>
          </p:cNvPr>
          <p:cNvSpPr txBox="1"/>
          <p:nvPr/>
        </p:nvSpPr>
        <p:spPr>
          <a:xfrm>
            <a:off x="7757463" y="70086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D48A02-9B18-49D4-886F-1583B3B8BDD6}"/>
              </a:ext>
            </a:extLst>
          </p:cNvPr>
          <p:cNvCxnSpPr>
            <a:cxnSpLocks/>
          </p:cNvCxnSpPr>
          <p:nvPr/>
        </p:nvCxnSpPr>
        <p:spPr>
          <a:xfrm>
            <a:off x="3215109" y="1943169"/>
            <a:ext cx="8570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84C2D0-2D31-4802-85D4-A032BB2631FE}"/>
              </a:ext>
            </a:extLst>
          </p:cNvPr>
          <p:cNvGrpSpPr/>
          <p:nvPr/>
        </p:nvGrpSpPr>
        <p:grpSpPr>
          <a:xfrm rot="10800000">
            <a:off x="4072188" y="1942887"/>
            <a:ext cx="404761" cy="188384"/>
            <a:chOff x="5829301" y="2181022"/>
            <a:chExt cx="404761" cy="18838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ED2840-C37C-47B4-8553-3EDC48E3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7F0E56-7F6E-43FE-9E96-6E20C31F3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9BE7D17-DE4E-4DC3-808B-06C9EB32CD14}"/>
              </a:ext>
            </a:extLst>
          </p:cNvPr>
          <p:cNvSpPr txBox="1"/>
          <p:nvPr/>
        </p:nvSpPr>
        <p:spPr>
          <a:xfrm>
            <a:off x="3925571" y="2131270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C4F9A3-2C11-4D68-A943-0037F0AFF617}"/>
              </a:ext>
            </a:extLst>
          </p:cNvPr>
          <p:cNvCxnSpPr>
            <a:cxnSpLocks/>
          </p:cNvCxnSpPr>
          <p:nvPr/>
        </p:nvCxnSpPr>
        <p:spPr>
          <a:xfrm>
            <a:off x="4442129" y="1952373"/>
            <a:ext cx="845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839B7C-D243-4E10-9C23-13403C3551AC}"/>
              </a:ext>
            </a:extLst>
          </p:cNvPr>
          <p:cNvCxnSpPr>
            <a:cxnSpLocks/>
          </p:cNvCxnSpPr>
          <p:nvPr/>
        </p:nvCxnSpPr>
        <p:spPr>
          <a:xfrm flipV="1">
            <a:off x="1984841" y="4977824"/>
            <a:ext cx="1616201" cy="14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5C98DA-7E14-46F7-A6A9-321F69624260}"/>
              </a:ext>
            </a:extLst>
          </p:cNvPr>
          <p:cNvGrpSpPr/>
          <p:nvPr/>
        </p:nvGrpSpPr>
        <p:grpSpPr>
          <a:xfrm rot="10800000">
            <a:off x="3601040" y="4806092"/>
            <a:ext cx="404761" cy="188384"/>
            <a:chOff x="5829301" y="2181022"/>
            <a:chExt cx="404761" cy="18838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66C35C-04D4-43A5-AEF5-D8FA435BD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F58160-2840-4463-AC5C-F214FF5AF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69295C4-6CD0-472A-A2D4-197BCF6A0E18}"/>
              </a:ext>
            </a:extLst>
          </p:cNvPr>
          <p:cNvSpPr txBox="1"/>
          <p:nvPr/>
        </p:nvSpPr>
        <p:spPr>
          <a:xfrm>
            <a:off x="3466932" y="4464918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E4972F-F4B1-428A-85EC-05C797DEADD1}"/>
              </a:ext>
            </a:extLst>
          </p:cNvPr>
          <p:cNvCxnSpPr>
            <a:cxnSpLocks/>
          </p:cNvCxnSpPr>
          <p:nvPr/>
        </p:nvCxnSpPr>
        <p:spPr>
          <a:xfrm>
            <a:off x="4005801" y="4977544"/>
            <a:ext cx="4142404" cy="3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8573FE-7BF1-4F6C-9D29-75BFFE7CEF9A}"/>
              </a:ext>
            </a:extLst>
          </p:cNvPr>
          <p:cNvCxnSpPr>
            <a:cxnSpLocks/>
          </p:cNvCxnSpPr>
          <p:nvPr/>
        </p:nvCxnSpPr>
        <p:spPr>
          <a:xfrm>
            <a:off x="3215109" y="1927374"/>
            <a:ext cx="7734" cy="32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0DD9C9-4805-4F3E-9294-47892E9FB4B9}"/>
              </a:ext>
            </a:extLst>
          </p:cNvPr>
          <p:cNvCxnSpPr>
            <a:cxnSpLocks/>
          </p:cNvCxnSpPr>
          <p:nvPr/>
        </p:nvCxnSpPr>
        <p:spPr>
          <a:xfrm>
            <a:off x="5705960" y="1958586"/>
            <a:ext cx="792269" cy="1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51A804-721F-42F5-901A-7A9D0B12025A}"/>
              </a:ext>
            </a:extLst>
          </p:cNvPr>
          <p:cNvGrpSpPr/>
          <p:nvPr/>
        </p:nvGrpSpPr>
        <p:grpSpPr>
          <a:xfrm rot="10800000">
            <a:off x="6498229" y="1960129"/>
            <a:ext cx="404761" cy="188384"/>
            <a:chOff x="5829301" y="2181022"/>
            <a:chExt cx="404761" cy="1883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FBAB73-D5A3-48BD-90FB-34BA78D6C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177FB9-C9A9-4569-BF44-11ABE12FE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AA7499C-2898-4B44-AE39-290127544EBF}"/>
              </a:ext>
            </a:extLst>
          </p:cNvPr>
          <p:cNvSpPr txBox="1"/>
          <p:nvPr/>
        </p:nvSpPr>
        <p:spPr>
          <a:xfrm>
            <a:off x="6201983" y="223102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Pharmacy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E4997B-569A-4636-849D-1DAF340ED817}"/>
              </a:ext>
            </a:extLst>
          </p:cNvPr>
          <p:cNvCxnSpPr>
            <a:cxnSpLocks/>
          </p:cNvCxnSpPr>
          <p:nvPr/>
        </p:nvCxnSpPr>
        <p:spPr>
          <a:xfrm flipV="1">
            <a:off x="6926900" y="1959357"/>
            <a:ext cx="998614" cy="3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0A5478-5E96-47C4-91E5-B7EF39C522ED}"/>
              </a:ext>
            </a:extLst>
          </p:cNvPr>
          <p:cNvCxnSpPr>
            <a:cxnSpLocks/>
          </p:cNvCxnSpPr>
          <p:nvPr/>
        </p:nvCxnSpPr>
        <p:spPr>
          <a:xfrm flipV="1">
            <a:off x="8260840" y="1257606"/>
            <a:ext cx="910187" cy="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684102-AD32-4752-81C1-D8FFB539200B}"/>
              </a:ext>
            </a:extLst>
          </p:cNvPr>
          <p:cNvCxnSpPr>
            <a:cxnSpLocks/>
          </p:cNvCxnSpPr>
          <p:nvPr/>
        </p:nvCxnSpPr>
        <p:spPr>
          <a:xfrm>
            <a:off x="10075928" y="1855976"/>
            <a:ext cx="798" cy="32676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F5EDC4A-09F0-4452-B36A-E5FBCC14B5F2}"/>
              </a:ext>
            </a:extLst>
          </p:cNvPr>
          <p:cNvGrpSpPr/>
          <p:nvPr/>
        </p:nvGrpSpPr>
        <p:grpSpPr>
          <a:xfrm rot="16200000">
            <a:off x="9937100" y="1559404"/>
            <a:ext cx="404761" cy="188384"/>
            <a:chOff x="5829301" y="2181022"/>
            <a:chExt cx="404761" cy="18838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BC7D17-37EA-47E6-AB07-9018DB890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AADC186-EDB6-445B-8E17-E082B01FE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626B6A7-B126-4DB6-B09A-64FA2B8CE976}"/>
              </a:ext>
            </a:extLst>
          </p:cNvPr>
          <p:cNvSpPr txBox="1"/>
          <p:nvPr/>
        </p:nvSpPr>
        <p:spPr>
          <a:xfrm>
            <a:off x="10744696" y="2540101"/>
            <a:ext cx="8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SR2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87278E-0D37-4F9C-BADB-0548265D0572}"/>
              </a:ext>
            </a:extLst>
          </p:cNvPr>
          <p:cNvCxnSpPr>
            <a:cxnSpLocks/>
          </p:cNvCxnSpPr>
          <p:nvPr/>
        </p:nvCxnSpPr>
        <p:spPr>
          <a:xfrm flipV="1">
            <a:off x="1269634" y="242580"/>
            <a:ext cx="10722925" cy="19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4DF5A1-8997-402D-AB87-3BD5B10F8E10}"/>
              </a:ext>
            </a:extLst>
          </p:cNvPr>
          <p:cNvCxnSpPr>
            <a:cxnSpLocks/>
          </p:cNvCxnSpPr>
          <p:nvPr/>
        </p:nvCxnSpPr>
        <p:spPr>
          <a:xfrm flipH="1">
            <a:off x="11999949" y="223485"/>
            <a:ext cx="4191" cy="5914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AE5DDC-DE28-4DBA-95FE-DA5E5D383E46}"/>
              </a:ext>
            </a:extLst>
          </p:cNvPr>
          <p:cNvCxnSpPr>
            <a:cxnSpLocks/>
          </p:cNvCxnSpPr>
          <p:nvPr/>
        </p:nvCxnSpPr>
        <p:spPr>
          <a:xfrm>
            <a:off x="9251355" y="1936462"/>
            <a:ext cx="7156" cy="3056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5B0497-939D-4133-88AD-7E050C6284C9}"/>
              </a:ext>
            </a:extLst>
          </p:cNvPr>
          <p:cNvCxnSpPr>
            <a:cxnSpLocks/>
          </p:cNvCxnSpPr>
          <p:nvPr/>
        </p:nvCxnSpPr>
        <p:spPr>
          <a:xfrm>
            <a:off x="1188798" y="6150895"/>
            <a:ext cx="107986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62E8AA-8D6F-46AA-B1FF-4EA48999214B}"/>
              </a:ext>
            </a:extLst>
          </p:cNvPr>
          <p:cNvCxnSpPr>
            <a:cxnSpLocks/>
          </p:cNvCxnSpPr>
          <p:nvPr/>
        </p:nvCxnSpPr>
        <p:spPr>
          <a:xfrm>
            <a:off x="10066684" y="5502473"/>
            <a:ext cx="2766" cy="636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ADB5AB-A704-4655-B52D-81D53B481294}"/>
              </a:ext>
            </a:extLst>
          </p:cNvPr>
          <p:cNvGrpSpPr/>
          <p:nvPr/>
        </p:nvGrpSpPr>
        <p:grpSpPr>
          <a:xfrm rot="16200000">
            <a:off x="6085255" y="5438220"/>
            <a:ext cx="404761" cy="188384"/>
            <a:chOff x="5829301" y="2181022"/>
            <a:chExt cx="404761" cy="18838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77E85F-4D7C-4CEA-A2CA-843AA37A0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1EF2F7-EF20-43AF-8EB0-DDF61BE7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94225F7-C937-4588-AB55-99735354856F}"/>
              </a:ext>
            </a:extLst>
          </p:cNvPr>
          <p:cNvCxnSpPr>
            <a:cxnSpLocks/>
          </p:cNvCxnSpPr>
          <p:nvPr/>
        </p:nvCxnSpPr>
        <p:spPr>
          <a:xfrm>
            <a:off x="7902356" y="1946944"/>
            <a:ext cx="12517" cy="1588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9E17A9-4BB7-4206-9ECA-0288305F9172}"/>
              </a:ext>
            </a:extLst>
          </p:cNvPr>
          <p:cNvCxnSpPr>
            <a:cxnSpLocks/>
          </p:cNvCxnSpPr>
          <p:nvPr/>
        </p:nvCxnSpPr>
        <p:spPr>
          <a:xfrm flipV="1">
            <a:off x="7890278" y="3515808"/>
            <a:ext cx="24596" cy="1506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F7E744-5957-4AEF-84BA-73E49699BEB3}"/>
              </a:ext>
            </a:extLst>
          </p:cNvPr>
          <p:cNvCxnSpPr>
            <a:cxnSpLocks/>
          </p:cNvCxnSpPr>
          <p:nvPr/>
        </p:nvCxnSpPr>
        <p:spPr>
          <a:xfrm>
            <a:off x="2004449" y="3504180"/>
            <a:ext cx="3674938" cy="11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49C44A-AF4D-4A17-8173-4A860FFB42E4}"/>
              </a:ext>
            </a:extLst>
          </p:cNvPr>
          <p:cNvCxnSpPr>
            <a:cxnSpLocks/>
          </p:cNvCxnSpPr>
          <p:nvPr/>
        </p:nvCxnSpPr>
        <p:spPr>
          <a:xfrm flipH="1">
            <a:off x="6204415" y="5734791"/>
            <a:ext cx="1" cy="373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CDB1F5-DD32-4050-8FF0-19B76656FC05}"/>
              </a:ext>
            </a:extLst>
          </p:cNvPr>
          <p:cNvCxnSpPr>
            <a:cxnSpLocks/>
          </p:cNvCxnSpPr>
          <p:nvPr/>
        </p:nvCxnSpPr>
        <p:spPr>
          <a:xfrm>
            <a:off x="7827939" y="1966950"/>
            <a:ext cx="4984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22D938-1EEA-4CA2-BC9F-C56A8EBA9E16}"/>
              </a:ext>
            </a:extLst>
          </p:cNvPr>
          <p:cNvGrpSpPr/>
          <p:nvPr/>
        </p:nvGrpSpPr>
        <p:grpSpPr>
          <a:xfrm rot="10800000">
            <a:off x="8326403" y="1966668"/>
            <a:ext cx="404761" cy="188384"/>
            <a:chOff x="5829301" y="2181022"/>
            <a:chExt cx="404761" cy="18838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B43C21-7BBB-48BC-B29D-C8B3A732C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142A633-AE08-4047-A32C-4B9EFC5E7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B9E717-9EC0-4C5B-8E03-67F4385C8C71}"/>
              </a:ext>
            </a:extLst>
          </p:cNvPr>
          <p:cNvCxnSpPr>
            <a:cxnSpLocks/>
          </p:cNvCxnSpPr>
          <p:nvPr/>
        </p:nvCxnSpPr>
        <p:spPr>
          <a:xfrm>
            <a:off x="8731162" y="1966668"/>
            <a:ext cx="515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9510B6-346A-42DF-90C6-267502B81AE8}"/>
              </a:ext>
            </a:extLst>
          </p:cNvPr>
          <p:cNvCxnSpPr>
            <a:cxnSpLocks/>
          </p:cNvCxnSpPr>
          <p:nvPr/>
        </p:nvCxnSpPr>
        <p:spPr>
          <a:xfrm>
            <a:off x="7881047" y="3320028"/>
            <a:ext cx="1356155" cy="11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AA3D066-2519-4967-8F0C-60520F23DC90}"/>
              </a:ext>
            </a:extLst>
          </p:cNvPr>
          <p:cNvSpPr txBox="1"/>
          <p:nvPr/>
        </p:nvSpPr>
        <p:spPr>
          <a:xfrm>
            <a:off x="8258932" y="2518503"/>
            <a:ext cx="10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Toilet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C2BDA7D-CA60-424A-830D-000B13427CE6}"/>
              </a:ext>
            </a:extLst>
          </p:cNvPr>
          <p:cNvGrpSpPr/>
          <p:nvPr/>
        </p:nvGrpSpPr>
        <p:grpSpPr>
          <a:xfrm rot="16200000">
            <a:off x="9940509" y="5231856"/>
            <a:ext cx="404761" cy="188384"/>
            <a:chOff x="5829301" y="2181022"/>
            <a:chExt cx="404761" cy="18838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0689E0-63C1-4C05-ACE9-496E5502B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442AF61-106F-4713-B451-42B1EAEA3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CB954C-F882-409E-8BFE-417750854DEC}"/>
              </a:ext>
            </a:extLst>
          </p:cNvPr>
          <p:cNvCxnSpPr>
            <a:cxnSpLocks/>
          </p:cNvCxnSpPr>
          <p:nvPr/>
        </p:nvCxnSpPr>
        <p:spPr>
          <a:xfrm flipV="1">
            <a:off x="6232696" y="5014704"/>
            <a:ext cx="1" cy="31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7272E8E-9030-466C-B498-0BF031BC5B99}"/>
              </a:ext>
            </a:extLst>
          </p:cNvPr>
          <p:cNvGrpSpPr/>
          <p:nvPr/>
        </p:nvGrpSpPr>
        <p:grpSpPr>
          <a:xfrm rot="16200000">
            <a:off x="7879915" y="5412266"/>
            <a:ext cx="404761" cy="188384"/>
            <a:chOff x="5829301" y="2181022"/>
            <a:chExt cx="404761" cy="18838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245F631-3F01-4C14-9589-15ADE20B6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8861CC6-C6F6-4E58-B195-E9E8C14D8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5963A2-7892-4A23-8271-F329BF994274}"/>
              </a:ext>
            </a:extLst>
          </p:cNvPr>
          <p:cNvCxnSpPr>
            <a:cxnSpLocks/>
          </p:cNvCxnSpPr>
          <p:nvPr/>
        </p:nvCxnSpPr>
        <p:spPr>
          <a:xfrm flipH="1">
            <a:off x="8143053" y="5713957"/>
            <a:ext cx="5154" cy="41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5A6D5C0-69E7-47E6-97D6-EF55161894C4}"/>
              </a:ext>
            </a:extLst>
          </p:cNvPr>
          <p:cNvCxnSpPr>
            <a:cxnSpLocks/>
          </p:cNvCxnSpPr>
          <p:nvPr/>
        </p:nvCxnSpPr>
        <p:spPr>
          <a:xfrm flipV="1">
            <a:off x="8176487" y="4993870"/>
            <a:ext cx="1" cy="31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1CA9EAC-DC21-46A4-B2F4-633BD515E3C5}"/>
              </a:ext>
            </a:extLst>
          </p:cNvPr>
          <p:cNvCxnSpPr>
            <a:cxnSpLocks/>
          </p:cNvCxnSpPr>
          <p:nvPr/>
        </p:nvCxnSpPr>
        <p:spPr>
          <a:xfrm>
            <a:off x="7866406" y="5008030"/>
            <a:ext cx="4984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694A165-9D21-4807-B6F0-DE1636D903A4}"/>
              </a:ext>
            </a:extLst>
          </p:cNvPr>
          <p:cNvGrpSpPr/>
          <p:nvPr/>
        </p:nvGrpSpPr>
        <p:grpSpPr>
          <a:xfrm rot="10800000">
            <a:off x="8364869" y="4804262"/>
            <a:ext cx="404761" cy="188384"/>
            <a:chOff x="5829301" y="2181022"/>
            <a:chExt cx="404761" cy="188384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14EBAAC-43B4-430F-A4CD-53AD8891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FBBF182-F8C6-4BF4-9398-8759802C2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5EC84C-E1CC-4C1A-8B5A-718FB4C7FCDC}"/>
              </a:ext>
            </a:extLst>
          </p:cNvPr>
          <p:cNvCxnSpPr>
            <a:cxnSpLocks/>
          </p:cNvCxnSpPr>
          <p:nvPr/>
        </p:nvCxnSpPr>
        <p:spPr>
          <a:xfrm>
            <a:off x="8769629" y="5007748"/>
            <a:ext cx="515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A1DB25-B2D4-4976-84B8-7F4873EB9C6A}"/>
              </a:ext>
            </a:extLst>
          </p:cNvPr>
          <p:cNvSpPr txBox="1"/>
          <p:nvPr/>
        </p:nvSpPr>
        <p:spPr>
          <a:xfrm>
            <a:off x="8208774" y="4072388"/>
            <a:ext cx="10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Toilet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A695497-B849-4DCF-B097-47F733D0C234}"/>
              </a:ext>
            </a:extLst>
          </p:cNvPr>
          <p:cNvCxnSpPr>
            <a:cxnSpLocks/>
          </p:cNvCxnSpPr>
          <p:nvPr/>
        </p:nvCxnSpPr>
        <p:spPr>
          <a:xfrm>
            <a:off x="162958" y="1673310"/>
            <a:ext cx="1864" cy="4471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6691CA7-6562-427F-9B94-C310DB34190C}"/>
              </a:ext>
            </a:extLst>
          </p:cNvPr>
          <p:cNvCxnSpPr>
            <a:cxnSpLocks/>
          </p:cNvCxnSpPr>
          <p:nvPr/>
        </p:nvCxnSpPr>
        <p:spPr>
          <a:xfrm>
            <a:off x="162958" y="1671533"/>
            <a:ext cx="1082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01EE77-333F-43DE-BD61-6F64FCC86643}"/>
              </a:ext>
            </a:extLst>
          </p:cNvPr>
          <p:cNvCxnSpPr>
            <a:cxnSpLocks/>
          </p:cNvCxnSpPr>
          <p:nvPr/>
        </p:nvCxnSpPr>
        <p:spPr>
          <a:xfrm>
            <a:off x="146043" y="2660950"/>
            <a:ext cx="11035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00BE37C-0712-482E-93E9-75969D247F64}"/>
              </a:ext>
            </a:extLst>
          </p:cNvPr>
          <p:cNvCxnSpPr>
            <a:cxnSpLocks/>
          </p:cNvCxnSpPr>
          <p:nvPr/>
        </p:nvCxnSpPr>
        <p:spPr>
          <a:xfrm>
            <a:off x="192051" y="3628039"/>
            <a:ext cx="1062014" cy="1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CC75ED-4E1E-4ED8-8632-97BE1A2305CA}"/>
              </a:ext>
            </a:extLst>
          </p:cNvPr>
          <p:cNvCxnSpPr>
            <a:cxnSpLocks/>
          </p:cNvCxnSpPr>
          <p:nvPr/>
        </p:nvCxnSpPr>
        <p:spPr>
          <a:xfrm>
            <a:off x="127503" y="4621566"/>
            <a:ext cx="11354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F8D3954-8CA3-4972-AC0B-5603168D9979}"/>
              </a:ext>
            </a:extLst>
          </p:cNvPr>
          <p:cNvCxnSpPr>
            <a:cxnSpLocks/>
          </p:cNvCxnSpPr>
          <p:nvPr/>
        </p:nvCxnSpPr>
        <p:spPr>
          <a:xfrm>
            <a:off x="146043" y="6154025"/>
            <a:ext cx="1123591" cy="8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AE860FD-9966-4D80-B8CA-3A2160D44518}"/>
              </a:ext>
            </a:extLst>
          </p:cNvPr>
          <p:cNvCxnSpPr>
            <a:cxnSpLocks/>
          </p:cNvCxnSpPr>
          <p:nvPr/>
        </p:nvCxnSpPr>
        <p:spPr>
          <a:xfrm>
            <a:off x="5682441" y="242580"/>
            <a:ext cx="0" cy="101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BC81482-3BFE-4D31-A5F5-E2E4613B833B}"/>
              </a:ext>
            </a:extLst>
          </p:cNvPr>
          <p:cNvCxnSpPr>
            <a:cxnSpLocks/>
          </p:cNvCxnSpPr>
          <p:nvPr/>
        </p:nvCxnSpPr>
        <p:spPr>
          <a:xfrm>
            <a:off x="5696497" y="1252631"/>
            <a:ext cx="658789" cy="5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16CDAB4-FFC3-477D-B4CA-718F1720AED2}"/>
              </a:ext>
            </a:extLst>
          </p:cNvPr>
          <p:cNvCxnSpPr>
            <a:cxnSpLocks/>
          </p:cNvCxnSpPr>
          <p:nvPr/>
        </p:nvCxnSpPr>
        <p:spPr>
          <a:xfrm>
            <a:off x="7339453" y="262200"/>
            <a:ext cx="0" cy="986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13C20C-7BC0-422F-8A17-0CE36B94F03A}"/>
              </a:ext>
            </a:extLst>
          </p:cNvPr>
          <p:cNvCxnSpPr>
            <a:cxnSpLocks/>
          </p:cNvCxnSpPr>
          <p:nvPr/>
        </p:nvCxnSpPr>
        <p:spPr>
          <a:xfrm>
            <a:off x="9171027" y="262200"/>
            <a:ext cx="0" cy="971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65C4E08-70BF-47A8-9530-E4C6F9434DE6}"/>
              </a:ext>
            </a:extLst>
          </p:cNvPr>
          <p:cNvCxnSpPr>
            <a:cxnSpLocks/>
          </p:cNvCxnSpPr>
          <p:nvPr/>
        </p:nvCxnSpPr>
        <p:spPr>
          <a:xfrm flipH="1">
            <a:off x="10066684" y="242580"/>
            <a:ext cx="9245" cy="12039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DE84A95-172D-4969-A829-BCA42A51E22A}"/>
              </a:ext>
            </a:extLst>
          </p:cNvPr>
          <p:cNvGrpSpPr/>
          <p:nvPr/>
        </p:nvGrpSpPr>
        <p:grpSpPr>
          <a:xfrm rot="10800000">
            <a:off x="9391629" y="583835"/>
            <a:ext cx="404761" cy="188384"/>
            <a:chOff x="5829301" y="2181022"/>
            <a:chExt cx="404761" cy="18838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D02DC5A-ABA3-4AAE-A996-79467F6BA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301" y="2181022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EFA7130-A4C6-429A-808F-B6CD62AE0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061" y="2181023"/>
              <a:ext cx="1" cy="188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74F2945-E550-4ABE-96F1-A1545B7B48FA}"/>
              </a:ext>
            </a:extLst>
          </p:cNvPr>
          <p:cNvSpPr txBox="1"/>
          <p:nvPr/>
        </p:nvSpPr>
        <p:spPr>
          <a:xfrm>
            <a:off x="9268347" y="214503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Room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571344F-C4A6-455A-BF18-17F8B489597A}"/>
              </a:ext>
            </a:extLst>
          </p:cNvPr>
          <p:cNvCxnSpPr>
            <a:cxnSpLocks/>
          </p:cNvCxnSpPr>
          <p:nvPr/>
        </p:nvCxnSpPr>
        <p:spPr>
          <a:xfrm flipV="1">
            <a:off x="9144384" y="761945"/>
            <a:ext cx="227996" cy="2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4F618B9-B215-48C3-A8D7-5A70F99788EA}"/>
              </a:ext>
            </a:extLst>
          </p:cNvPr>
          <p:cNvCxnSpPr>
            <a:cxnSpLocks/>
          </p:cNvCxnSpPr>
          <p:nvPr/>
        </p:nvCxnSpPr>
        <p:spPr>
          <a:xfrm>
            <a:off x="9793219" y="757945"/>
            <a:ext cx="292299" cy="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F95E3EB-C5C0-4E36-8B7C-963E545834D4}"/>
              </a:ext>
            </a:extLst>
          </p:cNvPr>
          <p:cNvGrpSpPr/>
          <p:nvPr/>
        </p:nvGrpSpPr>
        <p:grpSpPr>
          <a:xfrm>
            <a:off x="1636579" y="481017"/>
            <a:ext cx="822276" cy="965465"/>
            <a:chOff x="8062903" y="4735049"/>
            <a:chExt cx="951868" cy="914400"/>
          </a:xfrm>
        </p:grpSpPr>
        <p:sp>
          <p:nvSpPr>
            <p:cNvPr id="120" name="Chord 119">
              <a:extLst>
                <a:ext uri="{FF2B5EF4-FFF2-40B4-BE49-F238E27FC236}">
                  <a16:creationId xmlns:a16="http://schemas.microsoft.com/office/drawing/2014/main" id="{ADA35B4D-B45E-4F9C-B10F-4FAA7781D5D4}"/>
                </a:ext>
              </a:extLst>
            </p:cNvPr>
            <p:cNvSpPr/>
            <p:nvPr/>
          </p:nvSpPr>
          <p:spPr>
            <a:xfrm>
              <a:off x="8081636" y="4735049"/>
              <a:ext cx="914400" cy="914400"/>
            </a:xfrm>
            <a:prstGeom prst="chord">
              <a:avLst>
                <a:gd name="adj1" fmla="val 8632422"/>
                <a:gd name="adj2" fmla="val 209301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2E2CD9F-7939-404E-9A1E-17AF22B503B8}"/>
                </a:ext>
              </a:extLst>
            </p:cNvPr>
            <p:cNvSpPr/>
            <p:nvPr/>
          </p:nvSpPr>
          <p:spPr>
            <a:xfrm>
              <a:off x="8062903" y="4841101"/>
              <a:ext cx="951868" cy="612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Tables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Chairs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213B2A-DDAE-4A04-A115-3767F353D033}"/>
              </a:ext>
            </a:extLst>
          </p:cNvPr>
          <p:cNvGrpSpPr/>
          <p:nvPr/>
        </p:nvGrpSpPr>
        <p:grpSpPr>
          <a:xfrm>
            <a:off x="3309297" y="444837"/>
            <a:ext cx="822276" cy="965465"/>
            <a:chOff x="8062903" y="4735049"/>
            <a:chExt cx="951868" cy="914400"/>
          </a:xfrm>
        </p:grpSpPr>
        <p:sp>
          <p:nvSpPr>
            <p:cNvPr id="123" name="Chord 122">
              <a:extLst>
                <a:ext uri="{FF2B5EF4-FFF2-40B4-BE49-F238E27FC236}">
                  <a16:creationId xmlns:a16="http://schemas.microsoft.com/office/drawing/2014/main" id="{10E0E2EC-96F5-4B15-A38E-725FED7C4224}"/>
                </a:ext>
              </a:extLst>
            </p:cNvPr>
            <p:cNvSpPr/>
            <p:nvPr/>
          </p:nvSpPr>
          <p:spPr>
            <a:xfrm>
              <a:off x="8081636" y="4735049"/>
              <a:ext cx="914400" cy="914400"/>
            </a:xfrm>
            <a:prstGeom prst="chord">
              <a:avLst>
                <a:gd name="adj1" fmla="val 8632422"/>
                <a:gd name="adj2" fmla="val 209301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9070ACB-FFD8-4715-9C2C-C6C8FA35B8C6}"/>
                </a:ext>
              </a:extLst>
            </p:cNvPr>
            <p:cNvSpPr/>
            <p:nvPr/>
          </p:nvSpPr>
          <p:spPr>
            <a:xfrm>
              <a:off x="8062903" y="4841101"/>
              <a:ext cx="951868" cy="612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Tables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Chairs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5478992-1F82-4480-B480-6D59CFE42E39}"/>
              </a:ext>
            </a:extLst>
          </p:cNvPr>
          <p:cNvGrpSpPr/>
          <p:nvPr/>
        </p:nvGrpSpPr>
        <p:grpSpPr>
          <a:xfrm>
            <a:off x="4570305" y="406038"/>
            <a:ext cx="822276" cy="965465"/>
            <a:chOff x="8062903" y="4735049"/>
            <a:chExt cx="951868" cy="914400"/>
          </a:xfrm>
        </p:grpSpPr>
        <p:sp>
          <p:nvSpPr>
            <p:cNvPr id="126" name="Chord 125">
              <a:extLst>
                <a:ext uri="{FF2B5EF4-FFF2-40B4-BE49-F238E27FC236}">
                  <a16:creationId xmlns:a16="http://schemas.microsoft.com/office/drawing/2014/main" id="{536C398B-11EE-432B-A908-97353F0CE611}"/>
                </a:ext>
              </a:extLst>
            </p:cNvPr>
            <p:cNvSpPr/>
            <p:nvPr/>
          </p:nvSpPr>
          <p:spPr>
            <a:xfrm>
              <a:off x="8081636" y="4735049"/>
              <a:ext cx="914400" cy="914400"/>
            </a:xfrm>
            <a:prstGeom prst="chord">
              <a:avLst>
                <a:gd name="adj1" fmla="val 8632422"/>
                <a:gd name="adj2" fmla="val 209301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617121C-563C-41D4-BF7B-F7F1E4FEDB00}"/>
                </a:ext>
              </a:extLst>
            </p:cNvPr>
            <p:cNvSpPr/>
            <p:nvPr/>
          </p:nvSpPr>
          <p:spPr>
            <a:xfrm>
              <a:off x="8062903" y="4841101"/>
              <a:ext cx="951868" cy="612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Tables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Chairs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6DA09E2-4A9B-48CE-8109-AC1B5072443D}"/>
              </a:ext>
            </a:extLst>
          </p:cNvPr>
          <p:cNvGrpSpPr/>
          <p:nvPr/>
        </p:nvGrpSpPr>
        <p:grpSpPr>
          <a:xfrm>
            <a:off x="1740502" y="5338595"/>
            <a:ext cx="822276" cy="965465"/>
            <a:chOff x="8062903" y="4735049"/>
            <a:chExt cx="951868" cy="914400"/>
          </a:xfrm>
        </p:grpSpPr>
        <p:sp>
          <p:nvSpPr>
            <p:cNvPr id="129" name="Chord 128">
              <a:extLst>
                <a:ext uri="{FF2B5EF4-FFF2-40B4-BE49-F238E27FC236}">
                  <a16:creationId xmlns:a16="http://schemas.microsoft.com/office/drawing/2014/main" id="{C9760243-F42D-44B8-96E1-BA169B5A0C71}"/>
                </a:ext>
              </a:extLst>
            </p:cNvPr>
            <p:cNvSpPr/>
            <p:nvPr/>
          </p:nvSpPr>
          <p:spPr>
            <a:xfrm>
              <a:off x="8081636" y="4735049"/>
              <a:ext cx="914400" cy="914400"/>
            </a:xfrm>
            <a:prstGeom prst="chord">
              <a:avLst>
                <a:gd name="adj1" fmla="val 8632422"/>
                <a:gd name="adj2" fmla="val 209301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B0112D0-82A9-4246-8350-AF7C912E94BD}"/>
                </a:ext>
              </a:extLst>
            </p:cNvPr>
            <p:cNvSpPr/>
            <p:nvPr/>
          </p:nvSpPr>
          <p:spPr>
            <a:xfrm>
              <a:off x="8062903" y="4841101"/>
              <a:ext cx="951868" cy="612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Tables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Chairs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0B692BD-4111-4AE2-A11D-10295417F024}"/>
              </a:ext>
            </a:extLst>
          </p:cNvPr>
          <p:cNvGrpSpPr/>
          <p:nvPr/>
        </p:nvGrpSpPr>
        <p:grpSpPr>
          <a:xfrm>
            <a:off x="3266096" y="5338595"/>
            <a:ext cx="822276" cy="965465"/>
            <a:chOff x="8062903" y="4735049"/>
            <a:chExt cx="951868" cy="914400"/>
          </a:xfrm>
        </p:grpSpPr>
        <p:sp>
          <p:nvSpPr>
            <p:cNvPr id="132" name="Chord 131">
              <a:extLst>
                <a:ext uri="{FF2B5EF4-FFF2-40B4-BE49-F238E27FC236}">
                  <a16:creationId xmlns:a16="http://schemas.microsoft.com/office/drawing/2014/main" id="{2248509E-482F-4D2A-A090-35F3A899E93F}"/>
                </a:ext>
              </a:extLst>
            </p:cNvPr>
            <p:cNvSpPr/>
            <p:nvPr/>
          </p:nvSpPr>
          <p:spPr>
            <a:xfrm>
              <a:off x="8081636" y="4735049"/>
              <a:ext cx="914400" cy="914400"/>
            </a:xfrm>
            <a:prstGeom prst="chord">
              <a:avLst>
                <a:gd name="adj1" fmla="val 8632422"/>
                <a:gd name="adj2" fmla="val 209301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A2C612-3961-4579-955D-1FD79A6676D2}"/>
                </a:ext>
              </a:extLst>
            </p:cNvPr>
            <p:cNvSpPr/>
            <p:nvPr/>
          </p:nvSpPr>
          <p:spPr>
            <a:xfrm>
              <a:off x="8062903" y="4841101"/>
              <a:ext cx="951868" cy="612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Tables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Chairs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33ADE0-73BF-4AFE-8835-2B9637D8DAB2}"/>
              </a:ext>
            </a:extLst>
          </p:cNvPr>
          <p:cNvGrpSpPr/>
          <p:nvPr/>
        </p:nvGrpSpPr>
        <p:grpSpPr>
          <a:xfrm>
            <a:off x="4672772" y="5319452"/>
            <a:ext cx="822276" cy="965465"/>
            <a:chOff x="8062903" y="4735049"/>
            <a:chExt cx="951868" cy="914400"/>
          </a:xfrm>
        </p:grpSpPr>
        <p:sp>
          <p:nvSpPr>
            <p:cNvPr id="135" name="Chord 134">
              <a:extLst>
                <a:ext uri="{FF2B5EF4-FFF2-40B4-BE49-F238E27FC236}">
                  <a16:creationId xmlns:a16="http://schemas.microsoft.com/office/drawing/2014/main" id="{D2F51784-3494-4F1A-9C63-A6BEC3B63EE8}"/>
                </a:ext>
              </a:extLst>
            </p:cNvPr>
            <p:cNvSpPr/>
            <p:nvPr/>
          </p:nvSpPr>
          <p:spPr>
            <a:xfrm>
              <a:off x="8081636" y="4735049"/>
              <a:ext cx="914400" cy="914400"/>
            </a:xfrm>
            <a:prstGeom prst="chord">
              <a:avLst>
                <a:gd name="adj1" fmla="val 8632422"/>
                <a:gd name="adj2" fmla="val 209301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2A7C5E-5B88-4AFE-9E6A-1F1A3C8E74CC}"/>
                </a:ext>
              </a:extLst>
            </p:cNvPr>
            <p:cNvSpPr/>
            <p:nvPr/>
          </p:nvSpPr>
          <p:spPr>
            <a:xfrm>
              <a:off x="8062903" y="4841101"/>
              <a:ext cx="951868" cy="612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Tables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Chairs</a:t>
              </a:r>
            </a:p>
          </p:txBody>
        </p:sp>
      </p:grpSp>
      <p:sp>
        <p:nvSpPr>
          <p:cNvPr id="137" name="Action Button: Sound 136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8BDEADA4-4676-48B3-AEF8-5577B0FA90DC}"/>
              </a:ext>
            </a:extLst>
          </p:cNvPr>
          <p:cNvSpPr/>
          <p:nvPr/>
        </p:nvSpPr>
        <p:spPr>
          <a:xfrm>
            <a:off x="5409854" y="262200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ction Button: Sound 13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2D931C55-95EC-4A81-9043-17983E2494DF}"/>
              </a:ext>
            </a:extLst>
          </p:cNvPr>
          <p:cNvSpPr/>
          <p:nvPr/>
        </p:nvSpPr>
        <p:spPr>
          <a:xfrm>
            <a:off x="5409236" y="3205904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ction Button: Sound 138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BBEFB9F4-CCB7-4AB1-A750-0A9FEA388722}"/>
              </a:ext>
            </a:extLst>
          </p:cNvPr>
          <p:cNvSpPr/>
          <p:nvPr/>
        </p:nvSpPr>
        <p:spPr>
          <a:xfrm>
            <a:off x="2872737" y="1912560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9315BBF-9044-4BFD-9555-5E39F43F5D3C}"/>
              </a:ext>
            </a:extLst>
          </p:cNvPr>
          <p:cNvCxnSpPr>
            <a:cxnSpLocks/>
          </p:cNvCxnSpPr>
          <p:nvPr/>
        </p:nvCxnSpPr>
        <p:spPr>
          <a:xfrm>
            <a:off x="2018080" y="2247874"/>
            <a:ext cx="1189004" cy="82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ction Button: Sound 154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621DC061-00BB-4561-AB68-92B3A69DFE5B}"/>
              </a:ext>
            </a:extLst>
          </p:cNvPr>
          <p:cNvSpPr/>
          <p:nvPr/>
        </p:nvSpPr>
        <p:spPr>
          <a:xfrm>
            <a:off x="1369552" y="369868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2CDFA16-A4AC-4DE3-8403-13245650AD1B}"/>
              </a:ext>
            </a:extLst>
          </p:cNvPr>
          <p:cNvCxnSpPr>
            <a:cxnSpLocks/>
          </p:cNvCxnSpPr>
          <p:nvPr/>
        </p:nvCxnSpPr>
        <p:spPr>
          <a:xfrm flipH="1">
            <a:off x="1990295" y="2229823"/>
            <a:ext cx="1" cy="2762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Action Button: Sound 16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A4690B0C-A064-45B0-AA5B-7DBDBC795921}"/>
              </a:ext>
            </a:extLst>
          </p:cNvPr>
          <p:cNvSpPr/>
          <p:nvPr/>
        </p:nvSpPr>
        <p:spPr>
          <a:xfrm>
            <a:off x="1412444" y="5825199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ction Button: Sound 163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0F5125F8-C204-4EFD-A852-ABD5E5A34D37}"/>
              </a:ext>
            </a:extLst>
          </p:cNvPr>
          <p:cNvSpPr/>
          <p:nvPr/>
        </p:nvSpPr>
        <p:spPr>
          <a:xfrm>
            <a:off x="1270954" y="2603024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B7D431-E4ED-484C-A97F-14946857F07B}"/>
              </a:ext>
            </a:extLst>
          </p:cNvPr>
          <p:cNvSpPr txBox="1"/>
          <p:nvPr/>
        </p:nvSpPr>
        <p:spPr>
          <a:xfrm>
            <a:off x="5686494" y="3205054"/>
            <a:ext cx="2288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Same as the previous, </a:t>
            </a:r>
          </a:p>
          <a:p>
            <a:r>
              <a:rPr lang="en-US" dirty="0">
                <a:solidFill>
                  <a:srgbClr val="FF0000"/>
                </a:solidFill>
              </a:rPr>
              <a:t>it is located between </a:t>
            </a:r>
          </a:p>
          <a:p>
            <a:r>
              <a:rPr lang="en-US" dirty="0">
                <a:solidFill>
                  <a:srgbClr val="FF0000"/>
                </a:solidFill>
              </a:rPr>
              <a:t>level 1 and 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E0A2A14-95CE-4679-AB31-CCB9BE4C33B5}"/>
              </a:ext>
            </a:extLst>
          </p:cNvPr>
          <p:cNvSpPr txBox="1"/>
          <p:nvPr/>
        </p:nvSpPr>
        <p:spPr>
          <a:xfrm>
            <a:off x="6880150" y="1981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65B4490-F3DA-4851-A856-2A6C0E1C0B39}"/>
              </a:ext>
            </a:extLst>
          </p:cNvPr>
          <p:cNvSpPr txBox="1"/>
          <p:nvPr/>
        </p:nvSpPr>
        <p:spPr>
          <a:xfrm>
            <a:off x="3194986" y="1924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3E7E50-2D00-4BA7-A48F-E7E624A48DD6}"/>
              </a:ext>
            </a:extLst>
          </p:cNvPr>
          <p:cNvSpPr txBox="1"/>
          <p:nvPr/>
        </p:nvSpPr>
        <p:spPr>
          <a:xfrm>
            <a:off x="1610943" y="290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BA96BD-95A1-4715-9BC5-5C1C333611FF}"/>
              </a:ext>
            </a:extLst>
          </p:cNvPr>
          <p:cNvSpPr txBox="1"/>
          <p:nvPr/>
        </p:nvSpPr>
        <p:spPr>
          <a:xfrm>
            <a:off x="1497650" y="259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9C1C06-F5DA-482F-A38C-6C84140126D8}"/>
              </a:ext>
            </a:extLst>
          </p:cNvPr>
          <p:cNvSpPr txBox="1"/>
          <p:nvPr/>
        </p:nvSpPr>
        <p:spPr>
          <a:xfrm>
            <a:off x="1413193" y="545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1" name="Action Button: Sound 15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46C646B3-0B9E-4C96-B328-0D920ABA228B}"/>
              </a:ext>
            </a:extLst>
          </p:cNvPr>
          <p:cNvSpPr/>
          <p:nvPr/>
        </p:nvSpPr>
        <p:spPr>
          <a:xfrm>
            <a:off x="6584306" y="1963127"/>
            <a:ext cx="263545" cy="296597"/>
          </a:xfrm>
          <a:prstGeom prst="actionButtonSou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361E346-90F4-42E1-9357-A8E6A514579B}"/>
              </a:ext>
            </a:extLst>
          </p:cNvPr>
          <p:cNvSpPr txBox="1"/>
          <p:nvPr/>
        </p:nvSpPr>
        <p:spPr>
          <a:xfrm>
            <a:off x="5638960" y="265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220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41198F-C21C-4FD7-91B5-B682A28C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391" y="301805"/>
            <a:ext cx="12601392" cy="59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A32BE9E8-58A8-4381-B33A-69722B955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391" y="320659"/>
            <a:ext cx="12601392" cy="5998984"/>
          </a:xfrm>
          <a:prstGeom prst="rect">
            <a:avLst/>
          </a:prstGeom>
        </p:spPr>
      </p:pic>
      <p:graphicFrame>
        <p:nvGraphicFramePr>
          <p:cNvPr id="9" name="Table 168">
            <a:extLst>
              <a:ext uri="{FF2B5EF4-FFF2-40B4-BE49-F238E27FC236}">
                <a16:creationId xmlns:a16="http://schemas.microsoft.com/office/drawing/2014/main" id="{0DB7162B-E680-411B-8CF4-3ADB0A536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55872"/>
              </p:ext>
            </p:extLst>
          </p:nvPr>
        </p:nvGraphicFramePr>
        <p:xfrm>
          <a:off x="10940162" y="511581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75" name="Table 168">
            <a:extLst>
              <a:ext uri="{FF2B5EF4-FFF2-40B4-BE49-F238E27FC236}">
                <a16:creationId xmlns:a16="http://schemas.microsoft.com/office/drawing/2014/main" id="{B321030C-86F2-4659-9CFC-0F0E142C9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60417"/>
              </p:ext>
            </p:extLst>
          </p:nvPr>
        </p:nvGraphicFramePr>
        <p:xfrm>
          <a:off x="5898275" y="158711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" name="Table 168">
            <a:extLst>
              <a:ext uri="{FF2B5EF4-FFF2-40B4-BE49-F238E27FC236}">
                <a16:creationId xmlns:a16="http://schemas.microsoft.com/office/drawing/2014/main" id="{E387D09C-1861-4822-83BC-4B211097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11725"/>
              </p:ext>
            </p:extLst>
          </p:nvPr>
        </p:nvGraphicFramePr>
        <p:xfrm>
          <a:off x="10916420" y="41060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6" name="Table 168">
            <a:extLst>
              <a:ext uri="{FF2B5EF4-FFF2-40B4-BE49-F238E27FC236}">
                <a16:creationId xmlns:a16="http://schemas.microsoft.com/office/drawing/2014/main" id="{19ED43EE-2C4F-4084-ACDB-212D85BF4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0874"/>
              </p:ext>
            </p:extLst>
          </p:nvPr>
        </p:nvGraphicFramePr>
        <p:xfrm>
          <a:off x="10916420" y="157864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7" name="Table 168">
            <a:extLst>
              <a:ext uri="{FF2B5EF4-FFF2-40B4-BE49-F238E27FC236}">
                <a16:creationId xmlns:a16="http://schemas.microsoft.com/office/drawing/2014/main" id="{72DE4127-B866-4427-9C97-705D77409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38488"/>
              </p:ext>
            </p:extLst>
          </p:nvPr>
        </p:nvGraphicFramePr>
        <p:xfrm>
          <a:off x="10916420" y="276653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8" name="Table 168">
            <a:extLst>
              <a:ext uri="{FF2B5EF4-FFF2-40B4-BE49-F238E27FC236}">
                <a16:creationId xmlns:a16="http://schemas.microsoft.com/office/drawing/2014/main" id="{B87CB12D-E504-4502-B1FF-6899F490A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77701"/>
              </p:ext>
            </p:extLst>
          </p:nvPr>
        </p:nvGraphicFramePr>
        <p:xfrm>
          <a:off x="10916420" y="395645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0" name="Table 168">
            <a:extLst>
              <a:ext uri="{FF2B5EF4-FFF2-40B4-BE49-F238E27FC236}">
                <a16:creationId xmlns:a16="http://schemas.microsoft.com/office/drawing/2014/main" id="{FA6B2F3A-2FA9-42D0-A682-039C61981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75872"/>
              </p:ext>
            </p:extLst>
          </p:nvPr>
        </p:nvGraphicFramePr>
        <p:xfrm>
          <a:off x="9666740" y="409191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1" name="Table 168">
            <a:extLst>
              <a:ext uri="{FF2B5EF4-FFF2-40B4-BE49-F238E27FC236}">
                <a16:creationId xmlns:a16="http://schemas.microsoft.com/office/drawing/2014/main" id="{6839F298-8686-45B6-97A7-07497A894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14874"/>
              </p:ext>
            </p:extLst>
          </p:nvPr>
        </p:nvGraphicFramePr>
        <p:xfrm>
          <a:off x="9666740" y="157661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2" name="Table 168">
            <a:extLst>
              <a:ext uri="{FF2B5EF4-FFF2-40B4-BE49-F238E27FC236}">
                <a16:creationId xmlns:a16="http://schemas.microsoft.com/office/drawing/2014/main" id="{56085572-7FD1-40E6-B3C2-2B4EBB57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58884"/>
              </p:ext>
            </p:extLst>
          </p:nvPr>
        </p:nvGraphicFramePr>
        <p:xfrm>
          <a:off x="9666740" y="276450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3" name="Table 168">
            <a:extLst>
              <a:ext uri="{FF2B5EF4-FFF2-40B4-BE49-F238E27FC236}">
                <a16:creationId xmlns:a16="http://schemas.microsoft.com/office/drawing/2014/main" id="{7B23A7AA-4F00-44FD-AC33-E770CA300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36425"/>
              </p:ext>
            </p:extLst>
          </p:nvPr>
        </p:nvGraphicFramePr>
        <p:xfrm>
          <a:off x="9666740" y="3956458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4" name="Table 168">
            <a:extLst>
              <a:ext uri="{FF2B5EF4-FFF2-40B4-BE49-F238E27FC236}">
                <a16:creationId xmlns:a16="http://schemas.microsoft.com/office/drawing/2014/main" id="{C58D1131-8287-4C17-8073-03DFB555B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78491"/>
              </p:ext>
            </p:extLst>
          </p:nvPr>
        </p:nvGraphicFramePr>
        <p:xfrm>
          <a:off x="9666740" y="514143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5" name="Table 168">
            <a:extLst>
              <a:ext uri="{FF2B5EF4-FFF2-40B4-BE49-F238E27FC236}">
                <a16:creationId xmlns:a16="http://schemas.microsoft.com/office/drawing/2014/main" id="{2D2DA7B7-E5A0-48D8-8270-A2298DD32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95461"/>
              </p:ext>
            </p:extLst>
          </p:nvPr>
        </p:nvGraphicFramePr>
        <p:xfrm>
          <a:off x="8417060" y="514143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6" name="Table 168">
            <a:extLst>
              <a:ext uri="{FF2B5EF4-FFF2-40B4-BE49-F238E27FC236}">
                <a16:creationId xmlns:a16="http://schemas.microsoft.com/office/drawing/2014/main" id="{668AB83C-E668-4B90-BE1E-FF971252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55103"/>
              </p:ext>
            </p:extLst>
          </p:nvPr>
        </p:nvGraphicFramePr>
        <p:xfrm>
          <a:off x="7141480" y="514143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7" name="Table 168">
            <a:extLst>
              <a:ext uri="{FF2B5EF4-FFF2-40B4-BE49-F238E27FC236}">
                <a16:creationId xmlns:a16="http://schemas.microsoft.com/office/drawing/2014/main" id="{D03AC879-0623-4243-81C0-AF78636C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16264"/>
              </p:ext>
            </p:extLst>
          </p:nvPr>
        </p:nvGraphicFramePr>
        <p:xfrm>
          <a:off x="8417060" y="396492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8" name="Table 168">
            <a:extLst>
              <a:ext uri="{FF2B5EF4-FFF2-40B4-BE49-F238E27FC236}">
                <a16:creationId xmlns:a16="http://schemas.microsoft.com/office/drawing/2014/main" id="{FBB54F56-88C5-495F-A73A-098C1573E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61962"/>
              </p:ext>
            </p:extLst>
          </p:nvPr>
        </p:nvGraphicFramePr>
        <p:xfrm>
          <a:off x="8417060" y="2764508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19" name="Table 168">
            <a:extLst>
              <a:ext uri="{FF2B5EF4-FFF2-40B4-BE49-F238E27FC236}">
                <a16:creationId xmlns:a16="http://schemas.microsoft.com/office/drawing/2014/main" id="{48A9EA17-0473-4A33-9B41-658B31B4C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9237"/>
              </p:ext>
            </p:extLst>
          </p:nvPr>
        </p:nvGraphicFramePr>
        <p:xfrm>
          <a:off x="8417060" y="1579531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0" name="Table 168">
            <a:extLst>
              <a:ext uri="{FF2B5EF4-FFF2-40B4-BE49-F238E27FC236}">
                <a16:creationId xmlns:a16="http://schemas.microsoft.com/office/drawing/2014/main" id="{B731B7AD-DF51-4397-9D56-0558B29FF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29659"/>
              </p:ext>
            </p:extLst>
          </p:nvPr>
        </p:nvGraphicFramePr>
        <p:xfrm>
          <a:off x="8417060" y="40654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1" name="Table 168">
            <a:extLst>
              <a:ext uri="{FF2B5EF4-FFF2-40B4-BE49-F238E27FC236}">
                <a16:creationId xmlns:a16="http://schemas.microsoft.com/office/drawing/2014/main" id="{2156FC37-BEC8-4E97-935D-F9575FF8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95745"/>
              </p:ext>
            </p:extLst>
          </p:nvPr>
        </p:nvGraphicFramePr>
        <p:xfrm>
          <a:off x="7141480" y="3950630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2" name="Table 168">
            <a:extLst>
              <a:ext uri="{FF2B5EF4-FFF2-40B4-BE49-F238E27FC236}">
                <a16:creationId xmlns:a16="http://schemas.microsoft.com/office/drawing/2014/main" id="{C937E2FB-8FEF-4962-ABD0-F07F3FE15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95798"/>
              </p:ext>
            </p:extLst>
          </p:nvPr>
        </p:nvGraphicFramePr>
        <p:xfrm>
          <a:off x="7141480" y="276653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3" name="Table 168">
            <a:extLst>
              <a:ext uri="{FF2B5EF4-FFF2-40B4-BE49-F238E27FC236}">
                <a16:creationId xmlns:a16="http://schemas.microsoft.com/office/drawing/2014/main" id="{6889A646-C05C-46DC-8CE9-E08B5A10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06161"/>
              </p:ext>
            </p:extLst>
          </p:nvPr>
        </p:nvGraphicFramePr>
        <p:xfrm>
          <a:off x="7141480" y="1582448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4" name="Table 168">
            <a:extLst>
              <a:ext uri="{FF2B5EF4-FFF2-40B4-BE49-F238E27FC236}">
                <a16:creationId xmlns:a16="http://schemas.microsoft.com/office/drawing/2014/main" id="{E6D02023-513B-4F1A-B428-7383AB69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20610"/>
              </p:ext>
            </p:extLst>
          </p:nvPr>
        </p:nvGraphicFramePr>
        <p:xfrm>
          <a:off x="7141480" y="41440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5" name="Table 168">
            <a:extLst>
              <a:ext uri="{FF2B5EF4-FFF2-40B4-BE49-F238E27FC236}">
                <a16:creationId xmlns:a16="http://schemas.microsoft.com/office/drawing/2014/main" id="{D5FBDF20-E788-4B32-A701-8C89C10A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9488"/>
              </p:ext>
            </p:extLst>
          </p:nvPr>
        </p:nvGraphicFramePr>
        <p:xfrm>
          <a:off x="5904750" y="41440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7" name="Table 168">
            <a:extLst>
              <a:ext uri="{FF2B5EF4-FFF2-40B4-BE49-F238E27FC236}">
                <a16:creationId xmlns:a16="http://schemas.microsoft.com/office/drawing/2014/main" id="{1A3FFDAD-A375-4123-8A69-187427C01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9783"/>
              </p:ext>
            </p:extLst>
          </p:nvPr>
        </p:nvGraphicFramePr>
        <p:xfrm>
          <a:off x="5891800" y="276450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8" name="Table 168">
            <a:extLst>
              <a:ext uri="{FF2B5EF4-FFF2-40B4-BE49-F238E27FC236}">
                <a16:creationId xmlns:a16="http://schemas.microsoft.com/office/drawing/2014/main" id="{55D6B0BC-408F-4329-A90E-55538361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71989"/>
              </p:ext>
            </p:extLst>
          </p:nvPr>
        </p:nvGraphicFramePr>
        <p:xfrm>
          <a:off x="5891800" y="3948598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29" name="Table 168">
            <a:extLst>
              <a:ext uri="{FF2B5EF4-FFF2-40B4-BE49-F238E27FC236}">
                <a16:creationId xmlns:a16="http://schemas.microsoft.com/office/drawing/2014/main" id="{656EC9ED-0E6C-4A18-806A-D2ED8278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20131"/>
              </p:ext>
            </p:extLst>
          </p:nvPr>
        </p:nvGraphicFramePr>
        <p:xfrm>
          <a:off x="5891800" y="514143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0" name="Table 168">
            <a:extLst>
              <a:ext uri="{FF2B5EF4-FFF2-40B4-BE49-F238E27FC236}">
                <a16:creationId xmlns:a16="http://schemas.microsoft.com/office/drawing/2014/main" id="{B842FF92-8A8F-4439-AD2E-6C87221D3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68340"/>
              </p:ext>
            </p:extLst>
          </p:nvPr>
        </p:nvGraphicFramePr>
        <p:xfrm>
          <a:off x="4635645" y="41440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1" name="Table 168">
            <a:extLst>
              <a:ext uri="{FF2B5EF4-FFF2-40B4-BE49-F238E27FC236}">
                <a16:creationId xmlns:a16="http://schemas.microsoft.com/office/drawing/2014/main" id="{48C6D78E-18B8-4093-84BF-504EDC2B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60265"/>
              </p:ext>
            </p:extLst>
          </p:nvPr>
        </p:nvGraphicFramePr>
        <p:xfrm>
          <a:off x="4635645" y="159646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2" name="Table 168">
            <a:extLst>
              <a:ext uri="{FF2B5EF4-FFF2-40B4-BE49-F238E27FC236}">
                <a16:creationId xmlns:a16="http://schemas.microsoft.com/office/drawing/2014/main" id="{7E400082-8C03-4B15-BAD8-54D909CD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87083"/>
              </p:ext>
            </p:extLst>
          </p:nvPr>
        </p:nvGraphicFramePr>
        <p:xfrm>
          <a:off x="4641726" y="276958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3" name="Table 168">
            <a:extLst>
              <a:ext uri="{FF2B5EF4-FFF2-40B4-BE49-F238E27FC236}">
                <a16:creationId xmlns:a16="http://schemas.microsoft.com/office/drawing/2014/main" id="{1D6EA522-1081-4071-AF52-5BBF1F645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46348"/>
              </p:ext>
            </p:extLst>
          </p:nvPr>
        </p:nvGraphicFramePr>
        <p:xfrm>
          <a:off x="4642120" y="3954450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4" name="Table 168">
            <a:extLst>
              <a:ext uri="{FF2B5EF4-FFF2-40B4-BE49-F238E27FC236}">
                <a16:creationId xmlns:a16="http://schemas.microsoft.com/office/drawing/2014/main" id="{A8592AFA-5C90-4C1B-ABAC-CFDE0E4C5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88421"/>
              </p:ext>
            </p:extLst>
          </p:nvPr>
        </p:nvGraphicFramePr>
        <p:xfrm>
          <a:off x="4648595" y="514143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5" name="Table 168">
            <a:extLst>
              <a:ext uri="{FF2B5EF4-FFF2-40B4-BE49-F238E27FC236}">
                <a16:creationId xmlns:a16="http://schemas.microsoft.com/office/drawing/2014/main" id="{4BCCA79A-7A34-49B0-A6FE-A7DF9D06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0935"/>
              </p:ext>
            </p:extLst>
          </p:nvPr>
        </p:nvGraphicFramePr>
        <p:xfrm>
          <a:off x="3373015" y="413201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6" name="Table 168">
            <a:extLst>
              <a:ext uri="{FF2B5EF4-FFF2-40B4-BE49-F238E27FC236}">
                <a16:creationId xmlns:a16="http://schemas.microsoft.com/office/drawing/2014/main" id="{39F7F9EC-7362-493F-A82B-1B564E22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90954"/>
              </p:ext>
            </p:extLst>
          </p:nvPr>
        </p:nvGraphicFramePr>
        <p:xfrm>
          <a:off x="3373015" y="159646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7" name="Table 168">
            <a:extLst>
              <a:ext uri="{FF2B5EF4-FFF2-40B4-BE49-F238E27FC236}">
                <a16:creationId xmlns:a16="http://schemas.microsoft.com/office/drawing/2014/main" id="{F901F064-A03F-4C16-A677-B13833FC6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44647"/>
              </p:ext>
            </p:extLst>
          </p:nvPr>
        </p:nvGraphicFramePr>
        <p:xfrm>
          <a:off x="3379490" y="276450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8" name="Table 168">
            <a:extLst>
              <a:ext uri="{FF2B5EF4-FFF2-40B4-BE49-F238E27FC236}">
                <a16:creationId xmlns:a16="http://schemas.microsoft.com/office/drawing/2014/main" id="{565CE08C-727C-4260-835C-20DA09505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8414"/>
              </p:ext>
            </p:extLst>
          </p:nvPr>
        </p:nvGraphicFramePr>
        <p:xfrm>
          <a:off x="3373015" y="3947768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39" name="Table 168">
            <a:extLst>
              <a:ext uri="{FF2B5EF4-FFF2-40B4-BE49-F238E27FC236}">
                <a16:creationId xmlns:a16="http://schemas.microsoft.com/office/drawing/2014/main" id="{1ACA1A73-5A3F-4AA5-BD65-55FE9CA9A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76775"/>
              </p:ext>
            </p:extLst>
          </p:nvPr>
        </p:nvGraphicFramePr>
        <p:xfrm>
          <a:off x="3379490" y="511581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0" name="Table 168">
            <a:extLst>
              <a:ext uri="{FF2B5EF4-FFF2-40B4-BE49-F238E27FC236}">
                <a16:creationId xmlns:a16="http://schemas.microsoft.com/office/drawing/2014/main" id="{63C5B86B-FC00-45B3-8136-21E0F1A24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31325"/>
              </p:ext>
            </p:extLst>
          </p:nvPr>
        </p:nvGraphicFramePr>
        <p:xfrm>
          <a:off x="2123335" y="513296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1" name="Table 168">
            <a:extLst>
              <a:ext uri="{FF2B5EF4-FFF2-40B4-BE49-F238E27FC236}">
                <a16:creationId xmlns:a16="http://schemas.microsoft.com/office/drawing/2014/main" id="{51904591-C2A4-422B-B7FB-3F6C736A7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4163"/>
              </p:ext>
            </p:extLst>
          </p:nvPr>
        </p:nvGraphicFramePr>
        <p:xfrm>
          <a:off x="2116466" y="3937632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2" name="Table 168">
            <a:extLst>
              <a:ext uri="{FF2B5EF4-FFF2-40B4-BE49-F238E27FC236}">
                <a16:creationId xmlns:a16="http://schemas.microsoft.com/office/drawing/2014/main" id="{4C034BF5-1130-41EC-B200-791C0D71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7905"/>
              </p:ext>
            </p:extLst>
          </p:nvPr>
        </p:nvGraphicFramePr>
        <p:xfrm>
          <a:off x="2116072" y="277308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3" name="Table 168">
            <a:extLst>
              <a:ext uri="{FF2B5EF4-FFF2-40B4-BE49-F238E27FC236}">
                <a16:creationId xmlns:a16="http://schemas.microsoft.com/office/drawing/2014/main" id="{4E2EE93D-C77C-4EA7-A693-A343BDD2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7674"/>
              </p:ext>
            </p:extLst>
          </p:nvPr>
        </p:nvGraphicFramePr>
        <p:xfrm>
          <a:off x="2129810" y="1585356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4" name="Table 168">
            <a:extLst>
              <a:ext uri="{FF2B5EF4-FFF2-40B4-BE49-F238E27FC236}">
                <a16:creationId xmlns:a16="http://schemas.microsoft.com/office/drawing/2014/main" id="{C560200B-7F55-4E59-A024-7138060C6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72317"/>
              </p:ext>
            </p:extLst>
          </p:nvPr>
        </p:nvGraphicFramePr>
        <p:xfrm>
          <a:off x="2129810" y="40620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5" name="Table 168">
            <a:extLst>
              <a:ext uri="{FF2B5EF4-FFF2-40B4-BE49-F238E27FC236}">
                <a16:creationId xmlns:a16="http://schemas.microsoft.com/office/drawing/2014/main" id="{9E8FD32F-EDA7-4049-8640-CFCC8953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18758"/>
              </p:ext>
            </p:extLst>
          </p:nvPr>
        </p:nvGraphicFramePr>
        <p:xfrm>
          <a:off x="867180" y="396854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6" name="Table 168">
            <a:extLst>
              <a:ext uri="{FF2B5EF4-FFF2-40B4-BE49-F238E27FC236}">
                <a16:creationId xmlns:a16="http://schemas.microsoft.com/office/drawing/2014/main" id="{F08230DD-ACF4-42EA-AFC6-EA67CE0CB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89884"/>
              </p:ext>
            </p:extLst>
          </p:nvPr>
        </p:nvGraphicFramePr>
        <p:xfrm>
          <a:off x="860705" y="1596461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7" name="Table 168">
            <a:extLst>
              <a:ext uri="{FF2B5EF4-FFF2-40B4-BE49-F238E27FC236}">
                <a16:creationId xmlns:a16="http://schemas.microsoft.com/office/drawing/2014/main" id="{BDA98566-EE2C-413B-9A10-C974765F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34958"/>
              </p:ext>
            </p:extLst>
          </p:nvPr>
        </p:nvGraphicFramePr>
        <p:xfrm>
          <a:off x="866392" y="2784190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8" name="Table 168">
            <a:extLst>
              <a:ext uri="{FF2B5EF4-FFF2-40B4-BE49-F238E27FC236}">
                <a16:creationId xmlns:a16="http://schemas.microsoft.com/office/drawing/2014/main" id="{CDB7925F-BA8E-456B-A8B8-15B8B36AA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59151"/>
              </p:ext>
            </p:extLst>
          </p:nvPr>
        </p:nvGraphicFramePr>
        <p:xfrm>
          <a:off x="860705" y="394776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49" name="Table 168">
            <a:extLst>
              <a:ext uri="{FF2B5EF4-FFF2-40B4-BE49-F238E27FC236}">
                <a16:creationId xmlns:a16="http://schemas.microsoft.com/office/drawing/2014/main" id="{E71AF835-BCC6-4386-B4E5-1F31EE051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84459"/>
              </p:ext>
            </p:extLst>
          </p:nvPr>
        </p:nvGraphicFramePr>
        <p:xfrm>
          <a:off x="853239" y="5140003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0" name="Table 168">
            <a:extLst>
              <a:ext uri="{FF2B5EF4-FFF2-40B4-BE49-F238E27FC236}">
                <a16:creationId xmlns:a16="http://schemas.microsoft.com/office/drawing/2014/main" id="{24B37D04-63D8-4D66-96E4-9C03D7AB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32833"/>
              </p:ext>
            </p:extLst>
          </p:nvPr>
        </p:nvGraphicFramePr>
        <p:xfrm>
          <a:off x="-382500" y="418555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1" name="Table 168">
            <a:extLst>
              <a:ext uri="{FF2B5EF4-FFF2-40B4-BE49-F238E27FC236}">
                <a16:creationId xmlns:a16="http://schemas.microsoft.com/office/drawing/2014/main" id="{24AB3E42-A332-4C8C-B4B0-ADCD75D7C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22555"/>
              </p:ext>
            </p:extLst>
          </p:nvPr>
        </p:nvGraphicFramePr>
        <p:xfrm>
          <a:off x="-388975" y="1608556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2" name="Table 168">
            <a:extLst>
              <a:ext uri="{FF2B5EF4-FFF2-40B4-BE49-F238E27FC236}">
                <a16:creationId xmlns:a16="http://schemas.microsoft.com/office/drawing/2014/main" id="{4188FFCB-F4CC-401D-8A53-FBF95A536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46187"/>
              </p:ext>
            </p:extLst>
          </p:nvPr>
        </p:nvGraphicFramePr>
        <p:xfrm>
          <a:off x="-395450" y="2780397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3" name="Table 168">
            <a:extLst>
              <a:ext uri="{FF2B5EF4-FFF2-40B4-BE49-F238E27FC236}">
                <a16:creationId xmlns:a16="http://schemas.microsoft.com/office/drawing/2014/main" id="{EB829E90-A5E4-47F1-83C9-D68B2EF14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94179"/>
              </p:ext>
            </p:extLst>
          </p:nvPr>
        </p:nvGraphicFramePr>
        <p:xfrm>
          <a:off x="-389870" y="395444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4" name="Table 168">
            <a:extLst>
              <a:ext uri="{FF2B5EF4-FFF2-40B4-BE49-F238E27FC236}">
                <a16:creationId xmlns:a16="http://schemas.microsoft.com/office/drawing/2014/main" id="{3B813761-5E92-473D-AE01-9C39800C5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65199"/>
              </p:ext>
            </p:extLst>
          </p:nvPr>
        </p:nvGraphicFramePr>
        <p:xfrm>
          <a:off x="-389966" y="5122449"/>
          <a:ext cx="1249680" cy="116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566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040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3529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5900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33430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1935711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88947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33826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76570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20164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08355"/>
                  </a:ext>
                </a:extLst>
              </a:tr>
            </a:tbl>
          </a:graphicData>
        </a:graphic>
      </p:graphicFrame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7CD69FA0-55BD-438F-8E8B-E29AE528D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31196"/>
              </p:ext>
            </p:extLst>
          </p:nvPr>
        </p:nvGraphicFramePr>
        <p:xfrm>
          <a:off x="-382500" y="32371"/>
          <a:ext cx="12496800" cy="283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7690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0183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56907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7254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134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9009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6733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1094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8838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0967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420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95568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2800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74395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41052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230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5285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099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753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922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365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70263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22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181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8045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4866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045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8824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0445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3130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5710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43381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3779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01598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315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20792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6814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116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21946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7811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659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42134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7841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05744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24525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94598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2175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839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780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85408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8317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634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4411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93021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4361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95109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5331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383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082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545411"/>
                    </a:ext>
                  </a:extLst>
                </a:gridCol>
              </a:tblGrid>
              <a:tr h="2839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695495"/>
                  </a:ext>
                </a:extLst>
              </a:tr>
            </a:tbl>
          </a:graphicData>
        </a:graphic>
      </p:graphicFrame>
      <p:graphicFrame>
        <p:nvGraphicFramePr>
          <p:cNvPr id="56" name="Table 60">
            <a:extLst>
              <a:ext uri="{FF2B5EF4-FFF2-40B4-BE49-F238E27FC236}">
                <a16:creationId xmlns:a16="http://schemas.microsoft.com/office/drawing/2014/main" id="{7B9A8D24-8C46-4B5C-A7D1-EB7F9BCF3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23344"/>
              </p:ext>
            </p:extLst>
          </p:nvPr>
        </p:nvGraphicFramePr>
        <p:xfrm>
          <a:off x="12334394" y="432107"/>
          <a:ext cx="208800" cy="58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">
                  <a:extLst>
                    <a:ext uri="{9D8B030D-6E8A-4147-A177-3AD203B41FA5}">
                      <a16:colId xmlns:a16="http://schemas.microsoft.com/office/drawing/2014/main" val="44687213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2817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58510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66824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740785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3174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708479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731168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871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3945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7179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3161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47719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63201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217856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53574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026867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806111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180610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154141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62096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293554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8086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60951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514222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986225"/>
                  </a:ext>
                </a:extLst>
              </a:tr>
            </a:tbl>
          </a:graphicData>
        </a:graphic>
      </p:graphicFrame>
      <p:graphicFrame>
        <p:nvGraphicFramePr>
          <p:cNvPr id="57" name="Table 60">
            <a:extLst>
              <a:ext uri="{FF2B5EF4-FFF2-40B4-BE49-F238E27FC236}">
                <a16:creationId xmlns:a16="http://schemas.microsoft.com/office/drawing/2014/main" id="{A5DDD26F-B24D-422C-9386-14B227D8A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63296"/>
              </p:ext>
            </p:extLst>
          </p:nvPr>
        </p:nvGraphicFramePr>
        <p:xfrm>
          <a:off x="-669992" y="413201"/>
          <a:ext cx="208800" cy="58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">
                  <a:extLst>
                    <a:ext uri="{9D8B030D-6E8A-4147-A177-3AD203B41FA5}">
                      <a16:colId xmlns:a16="http://schemas.microsoft.com/office/drawing/2014/main" val="44687213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2817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58510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668246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740785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3174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708479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731168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871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3945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71795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31616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477198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63201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217856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53574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026867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806111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180610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154141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62096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293554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8086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60951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514222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986225"/>
                  </a:ext>
                </a:extLst>
              </a:tr>
            </a:tbl>
          </a:graphicData>
        </a:graphic>
      </p:graphicFrame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1A61AC4F-BB42-424F-BA54-2346C911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2004"/>
              </p:ext>
            </p:extLst>
          </p:nvPr>
        </p:nvGraphicFramePr>
        <p:xfrm>
          <a:off x="-382500" y="6412185"/>
          <a:ext cx="12496800" cy="283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7690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0183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56907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7254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6134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9009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67337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1094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8838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50967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420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95568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2800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874395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41052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230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5285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099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753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922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365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70263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80222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3181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8045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4866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045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8824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0445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3130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57109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43381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3779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01598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315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20792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16814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81164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21946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67811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659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42134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7841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05744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24525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94598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2175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8397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780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85408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8317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634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44118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93021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4361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95109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5331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3837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0829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545411"/>
                    </a:ext>
                  </a:extLst>
                </a:gridCol>
              </a:tblGrid>
              <a:tr h="2839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695495"/>
                  </a:ext>
                </a:extLst>
              </a:tr>
            </a:tbl>
          </a:graphicData>
        </a:graphic>
      </p:graphicFrame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id="{403CEF0C-9206-4607-86E0-4E2E8846332A}"/>
              </a:ext>
            </a:extLst>
          </p:cNvPr>
          <p:cNvSpPr/>
          <p:nvPr/>
        </p:nvSpPr>
        <p:spPr>
          <a:xfrm>
            <a:off x="957199" y="1535615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6CDBB6A0-5862-4AA5-9A25-81E793A4C9D7}"/>
              </a:ext>
            </a:extLst>
          </p:cNvPr>
          <p:cNvSpPr/>
          <p:nvPr/>
        </p:nvSpPr>
        <p:spPr>
          <a:xfrm>
            <a:off x="957198" y="2706781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B1DA67DE-F7DC-488B-AC19-C4CFA48B2EC0}"/>
              </a:ext>
            </a:extLst>
          </p:cNvPr>
          <p:cNvSpPr/>
          <p:nvPr/>
        </p:nvSpPr>
        <p:spPr>
          <a:xfrm>
            <a:off x="900250" y="5545893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8E180722-260B-49BB-AD0C-B637DCF869BD}"/>
              </a:ext>
            </a:extLst>
          </p:cNvPr>
          <p:cNvSpPr/>
          <p:nvPr/>
        </p:nvSpPr>
        <p:spPr>
          <a:xfrm>
            <a:off x="2862165" y="1529812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64716381-D3FF-4AE2-BDAB-F05092AB2174}"/>
              </a:ext>
            </a:extLst>
          </p:cNvPr>
          <p:cNvSpPr/>
          <p:nvPr/>
        </p:nvSpPr>
        <p:spPr>
          <a:xfrm>
            <a:off x="5152886" y="1559497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2A3801E1-B36A-441D-ACEA-F999BAABD134}"/>
              </a:ext>
            </a:extLst>
          </p:cNvPr>
          <p:cNvSpPr/>
          <p:nvPr/>
        </p:nvSpPr>
        <p:spPr>
          <a:xfrm>
            <a:off x="6428466" y="1529812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ication Sign 84">
            <a:extLst>
              <a:ext uri="{FF2B5EF4-FFF2-40B4-BE49-F238E27FC236}">
                <a16:creationId xmlns:a16="http://schemas.microsoft.com/office/drawing/2014/main" id="{6B24C03E-55AD-485F-BB32-1BDDC4DE83E5}"/>
              </a:ext>
            </a:extLst>
          </p:cNvPr>
          <p:cNvSpPr/>
          <p:nvPr/>
        </p:nvSpPr>
        <p:spPr>
          <a:xfrm>
            <a:off x="5154368" y="2924767"/>
            <a:ext cx="462603" cy="3562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2704</Words>
  <Application>Microsoft Office PowerPoint</Application>
  <PresentationFormat>Widescreen</PresentationFormat>
  <Paragraphs>2689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Chuan Xin</dc:creator>
  <cp:lastModifiedBy>Tan Chuan Xin</cp:lastModifiedBy>
  <cp:revision>32</cp:revision>
  <dcterms:created xsi:type="dcterms:W3CDTF">2020-04-14T04:53:53Z</dcterms:created>
  <dcterms:modified xsi:type="dcterms:W3CDTF">2020-04-14T19:40:39Z</dcterms:modified>
</cp:coreProperties>
</file>