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0040"/>
    <a:srgbClr val="E8A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2E39-C2D1-4B91-893B-106F9F4EE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2C46C-5374-4EC5-82A5-2D04CA1C6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8A169-5FFA-4DCB-99D1-B52DFF07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634-D68E-4178-96DF-74F6143C4A00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A0F0F-8B0B-4FF8-8C6C-0FF00025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54331-7378-43DD-BEAF-BF391E6B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F1AF-9769-4A60-8E32-4298D63C3F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63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35CE2-0181-4A74-B75B-A6812C983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C1021-F746-40DD-8C5F-95D3D20DE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AF7C3-D97A-4C09-821F-8C26B742C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634-D68E-4178-96DF-74F6143C4A00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B1100-C72F-4DE0-AB25-5BC5D040D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B5A32-D80B-40EA-B71F-4C3DA973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F1AF-9769-4A60-8E32-4298D63C3F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73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DD1E96-F0CA-407A-9174-CA517D649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B8F10-21B1-4AB0-B1EA-FBB5E1039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2F4FA-B9F7-44B4-AC1E-57D1FEBE6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634-D68E-4178-96DF-74F6143C4A00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84E6C-AF11-4C44-A67D-70CC6D4F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E0CB0-B021-4A21-8D4B-DD92EBC3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F1AF-9769-4A60-8E32-4298D63C3F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47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F2D2-875B-49BD-96FA-0B6CF6590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0E2E5-BCE8-4BCC-B83C-66DD935FB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746A9-3EE6-422A-885E-1FEB620E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634-D68E-4178-96DF-74F6143C4A00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62F51-FF12-408D-8389-483BF774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A906C-4C47-4508-842D-9CADEEB7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F1AF-9769-4A60-8E32-4298D63C3F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62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FA06-E99D-4E7F-9131-0B99E5F4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1B327-793C-47B0-845D-2D8673F8B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94D94-C051-4BFF-8A8F-0C70830D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634-D68E-4178-96DF-74F6143C4A00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C8C6E-D517-4454-B313-D98F10F8D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8C141-A692-4766-9C69-DFF9054FE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F1AF-9769-4A60-8E32-4298D63C3F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0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DF40D-827F-4CD6-9437-56EA667E4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E1C4E-A28F-46A9-812A-90BF78E35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062C1-E1F0-430C-8DB7-5D5D283E8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4C559-1ECE-4797-90B4-4C0FF432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634-D68E-4178-96DF-74F6143C4A00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1FE2A-81E7-432F-9E51-16AC14B0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04D3A-7FBF-4F15-A30C-2FD065A7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F1AF-9769-4A60-8E32-4298D63C3F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3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75C8F-A114-46EE-9DC9-2EC850CF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57D4E-8BDA-42A6-8F01-F6E49C949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7BB8A-53FB-4AD7-A4FE-CCE1FC274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1CE95-8BC1-4D90-8366-C6119CD29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74A64F-13C6-4674-8024-EE0C2EFD0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4580D5-7EA2-4F1E-A119-2733428C4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634-D68E-4178-96DF-74F6143C4A00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756FE-858F-4179-9D0E-BE1B3F6B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0FF253-A3E0-42CC-8036-82E2B29C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F1AF-9769-4A60-8E32-4298D63C3F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63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CEC25-7EEB-4174-9441-43BDB1D4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E6F578-132E-4DFF-A495-7626611E0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634-D68E-4178-96DF-74F6143C4A00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AB8FD-D0B9-4AA1-B98D-FEDB65BE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77A6C-7CBF-44CB-AAD1-1DE3751A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F1AF-9769-4A60-8E32-4298D63C3F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98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9BEA36-D751-478D-9EE3-EDBF99AD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634-D68E-4178-96DF-74F6143C4A00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08B8C5-F5A7-45B0-AA84-E52A7A9A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87FD1-2F68-43FA-B0B5-3B62CB5B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F1AF-9769-4A60-8E32-4298D63C3F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92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AB6FD-F5CA-4AC8-89E0-3911163E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EF662-F310-4E21-A4F1-C72D19765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DAF1B-F684-468D-A73C-7EFCFFE19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00350-8204-4350-BD7D-8267855C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634-D68E-4178-96DF-74F6143C4A00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1A614-6492-47A9-A397-319BDB93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64BA2-3B86-44B8-8305-3E43458C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F1AF-9769-4A60-8E32-4298D63C3F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56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9309-96E1-4D27-AC52-2375DF6E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F568A-30C3-4683-942C-BFA7C030F5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37A6D-7790-47C4-8CB8-8DFAB9A79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AD995-9653-4DB8-B6C7-379D7178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634-D68E-4178-96DF-74F6143C4A00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BC477-30C9-4DA9-B60F-1F36BF06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384D1-4A15-4DB7-8E71-4F16EEB57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F1AF-9769-4A60-8E32-4298D63C3F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92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9D4CA5-7471-42D3-B28A-E3B8CD08A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CE88E-2A68-4418-B032-511E79225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F4AB0-723B-46A8-837C-329A3DC27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2E634-D68E-4178-96DF-74F6143C4A00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75CCE-E506-4A7A-8D7F-4962BA9B2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25A46-FF38-4936-85A4-3365D5703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6F1AF-9769-4A60-8E32-4298D63C3F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33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llpaper Retro, Forest, Background, Graphics, Pixels, 8bit, 8bit, PXL  images for desktop, section рендеринг - download">
            <a:extLst>
              <a:ext uri="{FF2B5EF4-FFF2-40B4-BE49-F238E27FC236}">
                <a16:creationId xmlns:a16="http://schemas.microsoft.com/office/drawing/2014/main" id="{1D2E43D0-6470-42BA-B868-6194D4BC9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0"/>
            <a:ext cx="10747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D97C775-9AF9-4A6F-ACB2-7DCE2475B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94" y="3569101"/>
            <a:ext cx="3282809" cy="3693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2C7744-C997-4F90-A3B9-BF403A3A3F5F}"/>
              </a:ext>
            </a:extLst>
          </p:cNvPr>
          <p:cNvSpPr txBox="1"/>
          <p:nvPr/>
        </p:nvSpPr>
        <p:spPr>
          <a:xfrm>
            <a:off x="3058486" y="-15943"/>
            <a:ext cx="6075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680040"/>
                </a:solidFill>
                <a:latin typeface="Bernard MT Condensed" panose="02050806060905020404" pitchFamily="18" charset="0"/>
              </a:rPr>
              <a:t>JUMP JELLY JUMP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0B3ED211-1AA3-4E3F-B55A-31500EF75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296" y="3569101"/>
            <a:ext cx="2789873" cy="356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1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4F44FB-87B0-4A7B-89E4-4141F5FD81AD}"/>
              </a:ext>
            </a:extLst>
          </p:cNvPr>
          <p:cNvSpPr txBox="1"/>
          <p:nvPr/>
        </p:nvSpPr>
        <p:spPr>
          <a:xfrm>
            <a:off x="3058486" y="-15943"/>
            <a:ext cx="6075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680040"/>
                </a:solidFill>
                <a:latin typeface="Bernard MT Condensed" panose="02050806060905020404" pitchFamily="18" charset="0"/>
              </a:rPr>
              <a:t>1 PLAYER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6D4D63-9917-4AFE-8E83-A3B78CB30196}"/>
              </a:ext>
            </a:extLst>
          </p:cNvPr>
          <p:cNvSpPr txBox="1"/>
          <p:nvPr/>
        </p:nvSpPr>
        <p:spPr>
          <a:xfrm>
            <a:off x="3058485" y="1184386"/>
            <a:ext cx="6075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680040"/>
                </a:solidFill>
                <a:latin typeface="Bernard MT Condensed" panose="02050806060905020404" pitchFamily="18" charset="0"/>
              </a:rPr>
              <a:t>2 PLAYER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77F0AD-EF1F-4FCE-B6CB-B83E3F39E002}"/>
              </a:ext>
            </a:extLst>
          </p:cNvPr>
          <p:cNvSpPr txBox="1"/>
          <p:nvPr/>
        </p:nvSpPr>
        <p:spPr>
          <a:xfrm>
            <a:off x="3058484" y="2384715"/>
            <a:ext cx="6075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680040"/>
                </a:solidFill>
                <a:latin typeface="Bernard MT Condensed" panose="02050806060905020404" pitchFamily="18" charset="0"/>
              </a:rPr>
              <a:t>LEADERBOARD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E98968-0DA2-430F-BA6E-3F9CB704C401}"/>
              </a:ext>
            </a:extLst>
          </p:cNvPr>
          <p:cNvSpPr txBox="1"/>
          <p:nvPr/>
        </p:nvSpPr>
        <p:spPr>
          <a:xfrm>
            <a:off x="3058484" y="3429000"/>
            <a:ext cx="6075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680040"/>
                </a:solidFill>
                <a:latin typeface="Bernard MT Condensed" panose="02050806060905020404" pitchFamily="18" charset="0"/>
              </a:rPr>
              <a:t>SETTINGS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F2B369-D4FC-44F5-ADAB-3635C2D29CBB}"/>
              </a:ext>
            </a:extLst>
          </p:cNvPr>
          <p:cNvSpPr txBox="1"/>
          <p:nvPr/>
        </p:nvSpPr>
        <p:spPr>
          <a:xfrm>
            <a:off x="3058483" y="4473285"/>
            <a:ext cx="6075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680040"/>
                </a:solidFill>
                <a:latin typeface="Bernard MT Condensed" panose="02050806060905020404" pitchFamily="18" charset="0"/>
              </a:rPr>
              <a:t>PLAY AGAIN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8B0C81-3F3A-422F-A673-7BA294A380FE}"/>
              </a:ext>
            </a:extLst>
          </p:cNvPr>
          <p:cNvSpPr txBox="1"/>
          <p:nvPr/>
        </p:nvSpPr>
        <p:spPr>
          <a:xfrm>
            <a:off x="3058483" y="5517570"/>
            <a:ext cx="6075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680040"/>
                </a:solidFill>
                <a:latin typeface="Bernard MT Condensed" panose="02050806060905020404" pitchFamily="18" charset="0"/>
              </a:rPr>
              <a:t>MENU</a:t>
            </a:r>
          </a:p>
        </p:txBody>
      </p:sp>
      <p:pic>
        <p:nvPicPr>
          <p:cNvPr id="1026" name="Picture 2" descr="Security Symbol Lock Icon App Security Symbol For Your Web Site Design  Stock Illustration - Download Image Now - iStock">
            <a:extLst>
              <a:ext uri="{FF2B5EF4-FFF2-40B4-BE49-F238E27FC236}">
                <a16:creationId xmlns:a16="http://schemas.microsoft.com/office/drawing/2014/main" id="{5AA8B78C-8492-4C8F-AE6B-65584B377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55923">
            <a:off x="7093977" y="273005"/>
            <a:ext cx="1200329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123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Bernard MT Condensed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Chuan Xin</dc:creator>
  <cp:lastModifiedBy>Tan Chuan Xin</cp:lastModifiedBy>
  <cp:revision>10</cp:revision>
  <dcterms:created xsi:type="dcterms:W3CDTF">2022-03-27T22:14:36Z</dcterms:created>
  <dcterms:modified xsi:type="dcterms:W3CDTF">2022-03-29T00:18:15Z</dcterms:modified>
</cp:coreProperties>
</file>