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fr/docs/Web/Guide/HTML/HTML5/Liste_des_%C3%A9l%C3%A9ments_HTML5" TargetMode="External"/><Relationship Id="rId2" Type="http://schemas.openxmlformats.org/officeDocument/2006/relationships/hyperlink" Target="https://www.w3schools.com/tags/defaul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lsacreations.com/tutoriel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90601" y="721659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Hyper </a:t>
            </a:r>
            <a:r>
              <a:rPr lang="fr-FR" b="1" dirty="0" err="1"/>
              <a:t>Text</a:t>
            </a:r>
            <a:r>
              <a:rPr lang="fr-FR" b="1" dirty="0"/>
              <a:t> </a:t>
            </a:r>
            <a:r>
              <a:rPr lang="fr-FR" b="1" dirty="0" err="1"/>
              <a:t>Markup</a:t>
            </a:r>
            <a:r>
              <a:rPr lang="fr-FR" b="1" dirty="0"/>
              <a:t> Langage</a:t>
            </a:r>
            <a:br>
              <a:rPr lang="fr-FR" b="1" dirty="0"/>
            </a:b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4" r="66912" b="7255"/>
          <a:stretch/>
        </p:blipFill>
        <p:spPr>
          <a:xfrm>
            <a:off x="4957483" y="2375647"/>
            <a:ext cx="2752164" cy="409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57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Exemples</a:t>
            </a:r>
            <a:endParaRPr lang="fr-FR" dirty="0"/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88" y="1652090"/>
            <a:ext cx="3175503" cy="3412272"/>
          </a:xfrm>
          <a:prstGeom prst="rect">
            <a:avLst/>
          </a:prstGeom>
        </p:spPr>
      </p:pic>
      <p:pic>
        <p:nvPicPr>
          <p:cNvPr id="6" name="Image 5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428" y="1652090"/>
            <a:ext cx="5555461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74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Exemples</a:t>
            </a:r>
            <a:endParaRPr lang="fr-FR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73382" y="1941670"/>
            <a:ext cx="973123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Texte/données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, présentés sous différentes formes : listes, tableaux...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Médias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: images, vidéos, animations (Flash,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Canvas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Formulaires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: balises &lt;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form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&gt;, &lt;input&gt;, &lt;select&gt;, &lt;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button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&gt;...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Scripts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javascript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, applets Java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fr-FR" alt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226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2 Types de Balises</a:t>
            </a:r>
            <a:endParaRPr lang="fr-FR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73382" y="2372556"/>
            <a:ext cx="973123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Type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bloc : occupe 100% de la largeur (&lt;div&gt;, &lt;p&gt;, titres, listes, tableaux</a:t>
            </a: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...)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Type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en ligne (=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inline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) : uniquement la largeur du texte (&lt;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span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&gt;, &lt;p&gt;...)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fr-FR" alt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959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Apport de HTML5</a:t>
            </a:r>
            <a:endParaRPr lang="fr-FR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73382" y="1510781"/>
            <a:ext cx="973123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Nouvelles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balises (sectionnement, &lt;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video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&gt;)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Nouveaux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attributs ou valeurs d'attributs (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required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number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...)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Balises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et attributs obsolètes (&lt;font&gt;,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align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...)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API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: Géolocalisation, Drag &amp; Drop, Notifications...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Web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Components : création de nouveaux éléments,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templates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...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Canvas</a:t>
            </a: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: animations en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Javascript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(exemple...)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fr-FR" alt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458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Sectionnement</a:t>
            </a:r>
            <a:endParaRPr lang="fr-FR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07217" y="2471458"/>
            <a:ext cx="973123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Balises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&lt;section&gt;, &lt;article&gt;, &lt;</a:t>
            </a:r>
            <a:r>
              <a:rPr lang="fr-FR" altLang="fr-FR" sz="28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aside</a:t>
            </a: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&gt;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Balises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&lt;header&gt;, &lt;</a:t>
            </a:r>
            <a:r>
              <a:rPr lang="fr-FR" altLang="fr-FR" sz="28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footer</a:t>
            </a: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&gt;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Titres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: balises hiérarchiques : &lt;h1&gt; à &lt;h6&gt;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endParaRPr kumimoji="0" lang="fr-FR" alt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271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Bonnes pratiques</a:t>
            </a:r>
            <a:endParaRPr lang="fr-FR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07217" y="2040571"/>
            <a:ext cx="973123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 Code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"propre", balises bien </a:t>
            </a: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fermées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 Respect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de la sémantique = lecture vocale, </a:t>
            </a: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référencement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Utilisation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de la balise adéquate (pas trop de &lt;div</a:t>
            </a: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&gt;)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 S'assurer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de la compatibilité </a:t>
            </a: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navigateur</a:t>
            </a: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endParaRPr kumimoji="0" lang="fr-FR" alt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262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Outils</a:t>
            </a:r>
            <a:endParaRPr lang="fr-FR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07217" y="2686901"/>
            <a:ext cx="973123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 Inspecteur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le code des navigateurs (</a:t>
            </a: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F12)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Validateur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de code W3C</a:t>
            </a: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fr-FR" alt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6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Définition</a:t>
            </a:r>
            <a:endParaRPr lang="fr-FR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73382" y="1510782"/>
            <a:ext cx="973123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fr-FR" alt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Langage de description de pages hypertextes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fr-FR" alt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Permet de décrire le contenu d'une page : langage sémantique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fr-FR" alt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 à l'aide de balises (= tag) : nom + chevrons ouvrant et fermant : 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&lt;div&gt;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fr-FR" alt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Fichier avec l'extension 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.html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fr-FR" alt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HTML 5 : agencement et habillage via feuilles de styles CSS (polices, couleurs, dimensions...).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12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Structure </a:t>
            </a:r>
            <a:r>
              <a:rPr lang="fr-FR" b="1" dirty="0" smtClean="0"/>
              <a:t>HTML</a:t>
            </a:r>
            <a:endParaRPr lang="fr-FR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1953492" y="2517264"/>
            <a:ext cx="973123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Métadonnées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doctype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title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, description...) regroupées dans la zone </a:t>
            </a:r>
            <a:r>
              <a:rPr lang="fr-FR" altLang="fr-FR" dirty="0">
                <a:solidFill>
                  <a:schemeClr val="tx1"/>
                </a:solidFill>
                <a:latin typeface="Arial Unicode MS"/>
              </a:rPr>
              <a:t>&lt;</a:t>
            </a:r>
            <a:r>
              <a:rPr lang="fr-FR" altLang="fr-FR" dirty="0" err="1">
                <a:solidFill>
                  <a:schemeClr val="tx1"/>
                </a:solidFill>
                <a:latin typeface="Arial Unicode MS"/>
              </a:rPr>
              <a:t>head</a:t>
            </a:r>
            <a:r>
              <a:rPr lang="fr-FR" altLang="fr-FR" dirty="0">
                <a:solidFill>
                  <a:schemeClr val="tx1"/>
                </a:solidFill>
                <a:latin typeface="Arial Unicode MS"/>
              </a:rPr>
              <a:t>&gt;</a:t>
            </a:r>
            <a:r>
              <a:rPr lang="fr-FR" altLang="fr-FR" sz="1400" dirty="0">
                <a:solidFill>
                  <a:schemeClr val="tx1"/>
                </a:solidFill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Contenu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compris dans la balise </a:t>
            </a:r>
            <a:r>
              <a:rPr lang="fr-FR" altLang="fr-FR" dirty="0">
                <a:solidFill>
                  <a:schemeClr val="tx1"/>
                </a:solidFill>
                <a:latin typeface="Arial Unicode MS"/>
              </a:rPr>
              <a:t>&lt;body&gt;</a:t>
            </a:r>
            <a:r>
              <a:rPr lang="fr-FR" altLang="fr-FR" sz="1400" dirty="0">
                <a:solidFill>
                  <a:schemeClr val="tx1"/>
                </a:solidFill>
              </a:rPr>
              <a:t> </a:t>
            </a:r>
            <a:endParaRPr lang="fr-FR" altLang="fr-FR" sz="2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Contenu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découpé en zones (grille) : entête, menus, titres, lignes/colonnes, pied de page... 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-32316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63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Structure </a:t>
            </a:r>
            <a:r>
              <a:rPr lang="fr-FR" b="1" dirty="0" smtClean="0"/>
              <a:t>HTML</a:t>
            </a:r>
            <a:endParaRPr lang="fr-FR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-32316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92" y="1778246"/>
            <a:ext cx="5640085" cy="439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0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Structure </a:t>
            </a:r>
            <a:r>
              <a:rPr lang="fr-FR" b="1" dirty="0" smtClean="0"/>
              <a:t>HTML</a:t>
            </a:r>
            <a:endParaRPr lang="fr-FR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-32316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055" y="1264555"/>
            <a:ext cx="735330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9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Structure </a:t>
            </a:r>
            <a:r>
              <a:rPr lang="fr-FR" b="1" dirty="0" smtClean="0"/>
              <a:t>HTML</a:t>
            </a:r>
            <a:endParaRPr lang="fr-FR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-32316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137" y="1660992"/>
            <a:ext cx="6334685" cy="394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76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Syntaxe</a:t>
            </a:r>
            <a:endParaRPr lang="fr-FR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73382" y="2157115"/>
            <a:ext cx="973123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Une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balise HTML possède des </a:t>
            </a: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attributs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Certaines balises se ferment par &lt;tag&gt;...&lt;/tag</a:t>
            </a: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&gt;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D'autres sont "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autofermantes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" </a:t>
            </a: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:&lt;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tag attribut</a:t>
            </a: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=""&gt;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En HTML 5, il n'y a plus de balises qui se ferment avec /&gt;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Certains attributs n'acceptent que des valeurs précises</a:t>
            </a:r>
            <a:endParaRPr lang="fr-FR" altLang="fr-FR" sz="2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endParaRPr kumimoji="0" lang="fr-FR" alt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67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Documentation</a:t>
            </a:r>
            <a:endParaRPr lang="fr-FR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73382" y="2588001"/>
            <a:ext cx="973123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W3Schools</a:t>
            </a: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  <a:hlinkClick r:id="rId3"/>
              </a:rPr>
              <a:t>MDN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(Mozilla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Developer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Network)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Alsacréations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/tutoriels</a:t>
            </a: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fr-FR" alt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09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Exemples</a:t>
            </a:r>
            <a:endParaRPr lang="fr-FR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73382" y="2372557"/>
            <a:ext cx="973123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 &lt;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br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&gt;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&lt;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p&gt;Hello world&lt;/p&gt;	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&lt;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img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src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="image.jpg"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alt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="Ma photo"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title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="Moi en vacances"&gt;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fr-FR" alt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844034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</TotalTime>
  <Words>422</Words>
  <Application>Microsoft Office PowerPoint</Application>
  <PresentationFormat>Grand écran</PresentationFormat>
  <Paragraphs>56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Arial Unicode MS</vt:lpstr>
      <vt:lpstr>Century Gothic</vt:lpstr>
      <vt:lpstr>Wingdings</vt:lpstr>
      <vt:lpstr>Wingdings 3</vt:lpstr>
      <vt:lpstr>Brin</vt:lpstr>
      <vt:lpstr>Hyper Text Markup Langage </vt:lpstr>
      <vt:lpstr>Définition</vt:lpstr>
      <vt:lpstr>Structure HTML</vt:lpstr>
      <vt:lpstr>Structure HTML</vt:lpstr>
      <vt:lpstr>Structure HTML</vt:lpstr>
      <vt:lpstr>Structure HTML</vt:lpstr>
      <vt:lpstr>Syntaxe</vt:lpstr>
      <vt:lpstr>Documentation</vt:lpstr>
      <vt:lpstr>Exemples</vt:lpstr>
      <vt:lpstr>Exemples</vt:lpstr>
      <vt:lpstr>Exemples</vt:lpstr>
      <vt:lpstr>2 Types de Balises</vt:lpstr>
      <vt:lpstr>Apport de HTML5</vt:lpstr>
      <vt:lpstr>Sectionnement</vt:lpstr>
      <vt:lpstr>Bonnes pratiques</vt:lpstr>
      <vt:lpstr>Outils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 Text Markup Langage</dc:title>
  <dc:creator>Poix Martine</dc:creator>
  <cp:lastModifiedBy>Poix Martine</cp:lastModifiedBy>
  <cp:revision>4</cp:revision>
  <dcterms:created xsi:type="dcterms:W3CDTF">2019-02-15T07:29:08Z</dcterms:created>
  <dcterms:modified xsi:type="dcterms:W3CDTF">2019-02-15T07:59:29Z</dcterms:modified>
</cp:coreProperties>
</file>