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Utilisation_de_d%C3%A9grad%C3%A9s_CSS" TargetMode="External"/><Relationship Id="rId2" Type="http://schemas.openxmlformats.org/officeDocument/2006/relationships/hyperlink" Target="https://www.alsacreations.com/tuto/lire/910-creer-des-ombrages-ombres-css-box-shadow-text-shad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fr/docs/Web/CSS/CSS_Transitions/Utiliser_transitions_CS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90601" y="721659"/>
            <a:ext cx="8915399" cy="2262781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Cascading</a:t>
            </a:r>
            <a:r>
              <a:rPr lang="fr-FR" b="1" dirty="0" smtClean="0"/>
              <a:t> Style </a:t>
            </a:r>
            <a:r>
              <a:rPr lang="fr-FR" b="1" dirty="0" err="1" smtClean="0"/>
              <a:t>Sheets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9" r="32996" b="8667"/>
          <a:stretch/>
        </p:blipFill>
        <p:spPr>
          <a:xfrm>
            <a:off x="3989293" y="1638300"/>
            <a:ext cx="335280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Concept de Cascade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941670"/>
            <a:ext cx="973123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Cascade = ordre de priorité sur les fichiers et paramétrages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Navigateur &gt; Utilisateur &gt; Différents fichiers CSS (externes &gt;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head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&gt; attribut de balise HTML)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A retenir : dernière instruction appliquée = la plus proche de la balise HTML</a:t>
            </a: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6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Concept d’Héritage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510785"/>
            <a:ext cx="97312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800" dirty="0"/>
              <a:t>Héritage = ordre de priorité des </a:t>
            </a:r>
            <a:r>
              <a:rPr lang="fr-FR" sz="2800" dirty="0" smtClean="0"/>
              <a:t>instructions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12" y="3118012"/>
            <a:ext cx="5532599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3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864455"/>
            <a:ext cx="973123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800" dirty="0" smtClean="0"/>
              <a:t>Flux « normal » ( ou «</a:t>
            </a:r>
            <a:r>
              <a:rPr lang="fr-FR" sz="2800" dirty="0"/>
              <a:t> naturel » ) : les éléments HTML se positionnent selon un ordre selon leur type bloc/en ligne.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800" dirty="0"/>
              <a:t>La propriété display va permettre d'inverser le type normal de la balise.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800" dirty="0"/>
              <a:t>Exemple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6" y="3582404"/>
            <a:ext cx="6363251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Positionnement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372559"/>
            <a:ext cx="97312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sz="2800" dirty="0"/>
              <a:t>5 types de positionnement</a:t>
            </a: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93" y="2967649"/>
            <a:ext cx="8040248" cy="37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Boîte</a:t>
            </a:r>
            <a:endParaRPr lang="fr-FR" dirty="0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6" y="1602965"/>
            <a:ext cx="5983468" cy="4490090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26304" y="2122737"/>
            <a:ext cx="566569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Padding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: marge extérieure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kumimoji="0" lang="fr-FR" altLang="fr-FR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bordure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baseline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Padding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: espacement intérieur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28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fr-FR" sz="2800" b="0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largeur et hauteur (dimensions)</a:t>
            </a: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9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courants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295342"/>
            <a:ext cx="973123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sz="2800" dirty="0"/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800" dirty="0"/>
              <a:t>    La cascade et l'héritage : bien maîtriser les règles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800" dirty="0"/>
              <a:t>    Modèle de boîte : dépassement (</a:t>
            </a:r>
            <a:r>
              <a:rPr lang="fr-FR" sz="2800" dirty="0" err="1"/>
              <a:t>overflow</a:t>
            </a:r>
            <a:r>
              <a:rPr lang="fr-FR" sz="2800" dirty="0"/>
              <a:t>)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800" dirty="0"/>
              <a:t>    Compatibilité navigateurs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8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avancées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459762"/>
            <a:ext cx="9731230" cy="207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Tx/>
            </a:pP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/>
              <a:t>Media </a:t>
            </a:r>
            <a:r>
              <a:rPr lang="fr-FR" sz="2800" dirty="0" err="1"/>
              <a:t>queries</a:t>
            </a:r>
            <a:r>
              <a:rPr lang="fr-FR" sz="2800" dirty="0"/>
              <a:t>, pour le web responsive</a:t>
            </a:r>
          </a:p>
          <a:p>
            <a:pPr>
              <a:buClrTx/>
            </a:pPr>
            <a:r>
              <a:rPr lang="fr-FR" sz="2800" dirty="0"/>
              <a:t> </a:t>
            </a:r>
            <a:r>
              <a:rPr lang="fr-FR" sz="2800" dirty="0">
                <a:solidFill>
                  <a:schemeClr val="tx1"/>
                </a:solidFill>
                <a:hlinkClick r:id="rId2"/>
              </a:rPr>
              <a:t>Ombres</a:t>
            </a:r>
            <a:r>
              <a:rPr lang="fr-FR" sz="2800" dirty="0"/>
              <a:t>, </a:t>
            </a:r>
            <a:r>
              <a:rPr lang="fr-FR" sz="2800" dirty="0">
                <a:hlinkClick r:id="rId3"/>
              </a:rPr>
              <a:t>dégradés</a:t>
            </a:r>
            <a:r>
              <a:rPr lang="fr-FR" sz="2800" dirty="0"/>
              <a:t> </a:t>
            </a:r>
          </a:p>
          <a:p>
            <a:pPr>
              <a:buClrTx/>
            </a:pPr>
            <a:r>
              <a:rPr lang="fr-FR" sz="2800" dirty="0"/>
              <a:t> Transitions </a:t>
            </a:r>
            <a:r>
              <a:rPr lang="fr-FR" sz="2800" dirty="0">
                <a:hlinkClick r:id="rId4"/>
              </a:rPr>
              <a:t>Exemple</a:t>
            </a:r>
            <a:endParaRPr lang="fr-FR" altLang="fr-FR" sz="2800" dirty="0"/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2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459762"/>
            <a:ext cx="9731230" cy="207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Tx/>
            </a:pP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/>
              <a:t>   </a:t>
            </a:r>
            <a:r>
              <a:rPr lang="fr-FR" sz="2800" dirty="0"/>
              <a:t>S'assurer de la compatibilité </a:t>
            </a:r>
            <a:r>
              <a:rPr lang="fr-FR" sz="2800" dirty="0" smtClean="0"/>
              <a:t>navigateur</a:t>
            </a:r>
            <a:endParaRPr lang="fr-FR" sz="2800" dirty="0"/>
          </a:p>
          <a:p>
            <a:pPr>
              <a:buClrTx/>
            </a:pPr>
            <a:r>
              <a:rPr lang="fr-FR" sz="2800" dirty="0"/>
              <a:t>    Inspecteur de code des navigateurs (F12)</a:t>
            </a:r>
          </a:p>
          <a:p>
            <a:pPr>
              <a:buClrTx/>
            </a:pPr>
            <a:r>
              <a:rPr lang="fr-FR" sz="2800" dirty="0"/>
              <a:t>    </a:t>
            </a:r>
            <a:r>
              <a:rPr lang="fr-FR" sz="2800" dirty="0">
                <a:hlinkClick r:id="rId2"/>
              </a:rPr>
              <a:t>Validateur de code W3C</a:t>
            </a:r>
            <a:endParaRPr lang="fr-FR" sz="2800" dirty="0"/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1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 quoi ça sert ?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510782"/>
            <a:ext cx="97312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Le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CSS permet d'appliquer des styles sur vos éléments HTML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Les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styles permettent d'influer sur l'aspect graphique des éléments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Modifier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le positionnement, les polices, les couleurs, les dimensions...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Fichier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avec l'extension .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css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Exemples</a:t>
            </a:r>
            <a:endParaRPr lang="fr-FR" dirty="0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9" y="1905000"/>
            <a:ext cx="5509737" cy="2423370"/>
          </a:xfrm>
          <a:prstGeom prst="rect">
            <a:avLst/>
          </a:prstGeom>
        </p:spPr>
      </p:pic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20" y="4010868"/>
            <a:ext cx="6273986" cy="234510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589059" y="2563906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Page sans CSS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94965" y="52341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Page avec 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54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Syntaxe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079896"/>
            <a:ext cx="97312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Sélecteur + bloc d'instructions entre accolades 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						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    instruction : valeur;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    instructions (lignes) séparées par point-virgule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679528"/>
            <a:ext cx="7940728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Syntaxe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079897"/>
            <a:ext cx="97312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Commentaires: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						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72" y="2713713"/>
            <a:ext cx="735393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5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Propriétés</a:t>
            </a:r>
            <a:endParaRPr lang="fr-FR" dirty="0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7" y="2016490"/>
            <a:ext cx="7910245" cy="2789162"/>
          </a:xfrm>
          <a:prstGeom prst="rect">
            <a:avLst/>
          </a:prstGeom>
        </p:spPr>
      </p:pic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54" y="1435328"/>
            <a:ext cx="6828204" cy="53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Sélecteurs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295339"/>
            <a:ext cx="973123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Le sélecteur permet de choisir les balises qui seront affectées par les propriétés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Nom de la balise 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ID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de la balise :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Classe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de la balise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12" r="-21" b="84307"/>
          <a:stretch/>
        </p:blipFill>
        <p:spPr>
          <a:xfrm>
            <a:off x="2318147" y="3041185"/>
            <a:ext cx="8041342" cy="484093"/>
          </a:xfrm>
          <a:prstGeom prst="rect">
            <a:avLst/>
          </a:prstGeom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5" b="50750"/>
          <a:stretch/>
        </p:blipFill>
        <p:spPr>
          <a:xfrm>
            <a:off x="2318147" y="4183463"/>
            <a:ext cx="8039797" cy="457201"/>
          </a:xfrm>
          <a:prstGeom prst="rect">
            <a:avLst/>
          </a:prstGeom>
        </p:spPr>
      </p:pic>
      <p:pic>
        <p:nvPicPr>
          <p:cNvPr id="7" name="Image 6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5"/>
          <a:stretch/>
        </p:blipFill>
        <p:spPr>
          <a:xfrm>
            <a:off x="2318148" y="5472942"/>
            <a:ext cx="8039797" cy="9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Exemples</a:t>
            </a:r>
            <a:endParaRPr lang="fr-FR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29" y="1013698"/>
            <a:ext cx="7541253" cy="58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8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Intégration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1941670"/>
            <a:ext cx="973123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Sur la balise HTML avec l'attribut style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Dans la page HTML : balise &lt;style&gt;, de préférence dans 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head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Dans un fichier .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css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externe : balise 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link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 dans &lt;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head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&gt; = </a:t>
            </a:r>
            <a:r>
              <a:rPr lang="fr-FR" altLang="fr-FR" sz="2800" dirty="0">
                <a:solidFill>
                  <a:srgbClr val="FF0000"/>
                </a:solidFill>
                <a:latin typeface="Arial" panose="020B0604020202020204" pitchFamily="34" charset="0"/>
              </a:rPr>
              <a:t>PRATIQUE RECOMMANDEE</a:t>
            </a:r>
          </a:p>
          <a:p>
            <a:pPr marL="447675" indent="-447675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Appel de plusieurs fichiers externes possibles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922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290</Words>
  <Application>Microsoft Office PowerPoint</Application>
  <PresentationFormat>Grand écran</PresentationFormat>
  <Paragraphs>97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Brin</vt:lpstr>
      <vt:lpstr>Cascading Style Sheets </vt:lpstr>
      <vt:lpstr>A quoi ça sert ?</vt:lpstr>
      <vt:lpstr>Exemples</vt:lpstr>
      <vt:lpstr>Syntaxe</vt:lpstr>
      <vt:lpstr>Syntaxe</vt:lpstr>
      <vt:lpstr>Propriétés</vt:lpstr>
      <vt:lpstr>Sélecteurs</vt:lpstr>
      <vt:lpstr>Exemples</vt:lpstr>
      <vt:lpstr>Intégration</vt:lpstr>
      <vt:lpstr>Concept de Cascade</vt:lpstr>
      <vt:lpstr>Concept d’Héritage</vt:lpstr>
      <vt:lpstr>Flux</vt:lpstr>
      <vt:lpstr>Positionnement</vt:lpstr>
      <vt:lpstr>Modèle de Boîte</vt:lpstr>
      <vt:lpstr>Problèmes courants</vt:lpstr>
      <vt:lpstr>Fonctionnalités avancées</vt:lpstr>
      <vt:lpstr>Outils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Langage</dc:title>
  <dc:creator>Poix Martine</dc:creator>
  <cp:lastModifiedBy>Poix Martine</cp:lastModifiedBy>
  <cp:revision>9</cp:revision>
  <dcterms:created xsi:type="dcterms:W3CDTF">2019-02-15T07:29:08Z</dcterms:created>
  <dcterms:modified xsi:type="dcterms:W3CDTF">2019-02-15T08:36:04Z</dcterms:modified>
</cp:coreProperties>
</file>