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58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42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2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5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7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229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9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11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5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67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8B911-BE36-499E-AB28-C78C0482781B}" type="datetimeFigureOut">
              <a:rPr lang="zh-CN" altLang="en-US" smtClean="0"/>
              <a:t>2019/10/3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D63C-EDC6-4059-A837-776594227E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1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555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55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67000" y="1143000"/>
            <a:ext cx="685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55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4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555 </vt:lpstr>
      <vt:lpstr>55 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555 </dc:title>
  <dc:creator>+</dc:creator>
  <cp:lastModifiedBy>+</cp:lastModifiedBy>
  <cp:revision>2</cp:revision>
  <dcterms:created xsi:type="dcterms:W3CDTF">2019-10-03T07:38:12Z</dcterms:created>
  <dcterms:modified xsi:type="dcterms:W3CDTF">2019-10-03T07:38:51Z</dcterms:modified>
</cp:coreProperties>
</file>