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79" r:id="rId4"/>
    <p:sldId id="288" r:id="rId5"/>
    <p:sldId id="278" r:id="rId6"/>
    <p:sldId id="290" r:id="rId7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2B504-AC74-496F-8B18-206862802B31}">
  <a:tblStyle styleId="{A402B504-AC74-496F-8B18-206862802B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1640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17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1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4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5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961580" y="644999"/>
            <a:ext cx="3731556" cy="3512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>
                <a:solidFill>
                  <a:srgbClr val="FF6600"/>
                </a:solidFill>
              </a:rPr>
              <a:t>Nghiên cứu các mô hình Máy học (Machine learning) và ứng dụng trong dự báo giá nhà ở &lt;địa phương&gt;</a:t>
            </a:r>
            <a:endParaRPr lang="vi-VN" sz="3600">
              <a:solidFill>
                <a:srgbClr val="FF6600"/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0265" y="4366668"/>
            <a:ext cx="4115876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solidFill>
                  <a:srgbClr val="FF6600"/>
                </a:solidFill>
              </a:rPr>
              <a:t>WE THINK – WE ACT – WE ACHIEVE</a:t>
            </a:r>
            <a:endParaRPr>
              <a:solidFill>
                <a:srgbClr val="FF660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317" cy="10181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Mục tiêu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43"/>
          <p:cNvSpPr txBox="1"/>
          <p:nvPr/>
        </p:nvSpPr>
        <p:spPr>
          <a:xfrm>
            <a:off x="3597664" y="2893830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Thuật toán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Các yếu tố như: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mtClean="0">
                  <a:latin typeface="Roboto"/>
                  <a:ea typeface="Roboto"/>
                  <a:cs typeface="Roboto"/>
                  <a:sym typeface="Roboto"/>
                </a:rPr>
                <a:t>Diện tích, vị trí, cơ sở vật chất…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1" name="Google Shape;2201;p43"/>
          <p:cNvSpPr txBox="1"/>
          <p:nvPr/>
        </p:nvSpPr>
        <p:spPr>
          <a:xfrm>
            <a:off x="6737916" y="2741226"/>
            <a:ext cx="194888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Giá mới của căn nhà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mtClean="0">
                <a:solidFill>
                  <a:srgbClr val="FF66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Dữ liệu đầu vào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mtClean="0">
                <a:solidFill>
                  <a:schemeClr val="lt1"/>
                </a:solidFill>
                <a:latin typeface="Fira Sans Extra Condensed"/>
                <a:sym typeface="Fira Sans Extra Condensed"/>
              </a:rPr>
              <a:t>Dữ liệu đầu ra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</p:cNvCxnSpPr>
          <p:nvPr/>
        </p:nvCxnSpPr>
        <p:spPr>
          <a:xfrm rot="5400000" flipH="1" flipV="1">
            <a:off x="7346778" y="3488688"/>
            <a:ext cx="731223" cy="1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Tính cấp thiết của đề tài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501413" y="1187399"/>
            <a:ext cx="2609286" cy="596100"/>
            <a:chOff x="501413" y="1187399"/>
            <a:chExt cx="2609286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72" name="Google Shape;1972;p38"/>
            <p:cNvSpPr txBox="1"/>
            <p:nvPr/>
          </p:nvSpPr>
          <p:spPr>
            <a:xfrm>
              <a:off x="501413" y="1372968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Vấn đề bất động sản là một vấn đề nóng hiện nay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653473" cy="596100"/>
            <a:chOff x="6033300" y="1187400"/>
            <a:chExt cx="2653473" cy="596100"/>
          </a:xfrm>
        </p:grpSpPr>
        <p:sp>
          <p:nvSpPr>
            <p:cNvPr id="1976" name="Google Shape;1976;p38"/>
            <p:cNvSpPr txBox="1"/>
            <p:nvPr/>
          </p:nvSpPr>
          <p:spPr>
            <a:xfrm>
              <a:off x="6629373" y="138171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Có thể đưa ra giá để khách hàng có thể tham khảo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200" y="2579175"/>
            <a:ext cx="2653498" cy="682835"/>
            <a:chOff x="457200" y="2502863"/>
            <a:chExt cx="2653498" cy="682835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457200" y="250286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...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00" cy="711251"/>
            <a:chOff x="6033300" y="2501799"/>
            <a:chExt cx="2653500" cy="711251"/>
          </a:xfrm>
        </p:grpSpPr>
        <p:sp>
          <p:nvSpPr>
            <p:cNvPr id="1991" name="Google Shape;1991;p38"/>
            <p:cNvSpPr txBox="1"/>
            <p:nvPr/>
          </p:nvSpPr>
          <p:spPr>
            <a:xfrm>
              <a:off x="6629400" y="2501799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...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Dự kiến nội dung</a:t>
            </a:r>
            <a:endParaRPr/>
          </a:p>
        </p:txBody>
      </p:sp>
      <p:sp>
        <p:nvSpPr>
          <p:cNvPr id="2317" name="Google Shape;2317;p45"/>
          <p:cNvSpPr/>
          <p:nvPr/>
        </p:nvSpPr>
        <p:spPr>
          <a:xfrm>
            <a:off x="7379250" y="934075"/>
            <a:ext cx="519600" cy="371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20" name="Google Shape;2320;p45"/>
          <p:cNvGrpSpPr/>
          <p:nvPr/>
        </p:nvGrpSpPr>
        <p:grpSpPr>
          <a:xfrm>
            <a:off x="3538538" y="934075"/>
            <a:ext cx="2057400" cy="947408"/>
            <a:chOff x="3538538" y="934075"/>
            <a:chExt cx="2057400" cy="947408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38538" y="1549683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Phân loại học máy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66725" y="934075"/>
            <a:ext cx="2057400" cy="942311"/>
            <a:chOff x="466725" y="934075"/>
            <a:chExt cx="2057400" cy="942311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66725" y="154458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Định nghĩa học máy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2322;p45"/>
          <p:cNvSpPr txBox="1"/>
          <p:nvPr/>
        </p:nvSpPr>
        <p:spPr>
          <a:xfrm>
            <a:off x="6629400" y="1557669"/>
            <a:ext cx="2057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>
                <a:latin typeface="Fira Sans Extra Condensed" panose="020B0604020202020204" charset="0"/>
              </a:rPr>
              <a:t>Xây dựng module giải quyết bài toán dự đoán giá bất động sản</a:t>
            </a:r>
            <a:endParaRPr lang="vi-VN" sz="1600">
              <a:latin typeface="Fira Sans Extra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11620" y="95238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Phân loại học máy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2390611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37750" y="2361848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00700" y="2336738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7"/>
          <p:cNvSpPr txBox="1"/>
          <p:nvPr/>
        </p:nvSpPr>
        <p:spPr>
          <a:xfrm>
            <a:off x="688850" y="2505061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Supervised </a:t>
            </a:r>
            <a:r>
              <a:rPr lang="en" sz="1800" b="1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(Học máy có giám sát)</a:t>
            </a:r>
            <a:endParaRPr sz="1800" b="1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1" name="Google Shape;1871;p37"/>
          <p:cNvSpPr txBox="1"/>
          <p:nvPr/>
        </p:nvSpPr>
        <p:spPr>
          <a:xfrm>
            <a:off x="3406220" y="2476298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Unsupervised </a:t>
            </a:r>
            <a:r>
              <a:rPr lang="en" sz="1600" b="1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(Học máy không giám sát)</a:t>
            </a:r>
            <a:endParaRPr sz="1600" b="1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5" name="Google Shape;1915;p37"/>
          <p:cNvSpPr txBox="1"/>
          <p:nvPr/>
        </p:nvSpPr>
        <p:spPr>
          <a:xfrm>
            <a:off x="6263350" y="2455751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Reinforcement </a:t>
            </a:r>
            <a:r>
              <a:rPr lang="en" sz="1600" b="1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(Học củng cố)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Dự kiến kế hoạch thực hiện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406517" y="1311425"/>
            <a:ext cx="3184933" cy="604500"/>
            <a:chOff x="4406517" y="1311425"/>
            <a:chExt cx="3184933" cy="60450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9" name="Google Shape;609;p21"/>
            <p:cNvSpPr txBox="1"/>
            <p:nvPr/>
          </p:nvSpPr>
          <p:spPr>
            <a:xfrm>
              <a:off x="4406517" y="1352664"/>
              <a:ext cx="229906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Đưa ra kết quả, kết luận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1" name="Google Shape;611;p21"/>
          <p:cNvGrpSpPr/>
          <p:nvPr/>
        </p:nvGrpSpPr>
        <p:grpSpPr>
          <a:xfrm>
            <a:off x="3259985" y="2237083"/>
            <a:ext cx="2934473" cy="604500"/>
            <a:chOff x="3494927" y="2477850"/>
            <a:chExt cx="2934473" cy="60450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4" name="Google Shape;614;p21"/>
            <p:cNvSpPr txBox="1"/>
            <p:nvPr/>
          </p:nvSpPr>
          <p:spPr>
            <a:xfrm>
              <a:off x="3494927" y="2575075"/>
              <a:ext cx="200428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Thu thập dữ liệu và xây dựng thuật toán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1651073" y="3162741"/>
            <a:ext cx="3146394" cy="604500"/>
            <a:chOff x="3283006" y="2477850"/>
            <a:chExt cx="3146394" cy="60450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9" name="Google Shape;619;p21"/>
            <p:cNvSpPr txBox="1"/>
            <p:nvPr/>
          </p:nvSpPr>
          <p:spPr>
            <a:xfrm>
              <a:off x="3283006" y="2577009"/>
              <a:ext cx="231941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Tham khảo các nghiên cứu khoa học có sẵn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128337" y="4088400"/>
            <a:ext cx="3272138" cy="604500"/>
            <a:chOff x="3157262" y="2477850"/>
            <a:chExt cx="3272138" cy="60450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4" name="Google Shape;624;p21"/>
            <p:cNvSpPr txBox="1"/>
            <p:nvPr/>
          </p:nvSpPr>
          <p:spPr>
            <a:xfrm>
              <a:off x="3157262" y="2616775"/>
              <a:ext cx="228153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Thiết lập đề tài nghiên cứu là lý do nghiên cứu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21"/>
          <p:cNvSpPr txBox="1"/>
          <p:nvPr/>
        </p:nvSpPr>
        <p:spPr>
          <a:xfrm>
            <a:off x="781052" y="1278038"/>
            <a:ext cx="1981200" cy="71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3433701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209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Extra Condensed</vt:lpstr>
      <vt:lpstr>Fira Sans Extra Condensed SemiBold</vt:lpstr>
      <vt:lpstr>Roboto</vt:lpstr>
      <vt:lpstr>Arial</vt:lpstr>
      <vt:lpstr>Machine Learning Infographics by Slidesgo</vt:lpstr>
      <vt:lpstr>Nghiên cứu các mô hình Máy học (Machine learning) và ứng dụng trong dự báo giá nhà ở &lt;địa phương&gt;</vt:lpstr>
      <vt:lpstr>Mục tiêu</vt:lpstr>
      <vt:lpstr>Tính cấp thiết của đề tài</vt:lpstr>
      <vt:lpstr>Dự kiến nội dung</vt:lpstr>
      <vt:lpstr>Phân loại học máy</vt:lpstr>
      <vt:lpstr>Dự kiến kế hoạch thực hiện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các mô hình Máy học (Machine learning) và ứng dụng trong dự báo giá nhà ở &lt;địa phương&gt;</dc:title>
  <cp:lastModifiedBy>USER</cp:lastModifiedBy>
  <cp:revision>6</cp:revision>
  <dcterms:modified xsi:type="dcterms:W3CDTF">2022-03-03T02:57:29Z</dcterms:modified>
</cp:coreProperties>
</file>