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3"/>
  </p:notesMasterIdLst>
  <p:handoutMasterIdLst>
    <p:handoutMasterId r:id="rId24"/>
  </p:handoutMasterIdLst>
  <p:sldIdLst>
    <p:sldId id="275" r:id="rId2"/>
    <p:sldId id="257" r:id="rId3"/>
    <p:sldId id="266" r:id="rId4"/>
    <p:sldId id="265" r:id="rId5"/>
    <p:sldId id="276" r:id="rId6"/>
    <p:sldId id="270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6" r:id="rId15"/>
    <p:sldId id="287" r:id="rId16"/>
    <p:sldId id="284" r:id="rId17"/>
    <p:sldId id="285" r:id="rId18"/>
    <p:sldId id="288" r:id="rId19"/>
    <p:sldId id="289" r:id="rId20"/>
    <p:sldId id="290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9A2268-53D6-4A4F-B13C-A6E62B7C3DEB}" v="24" dt="2023-07-11T18:08:25.668"/>
    <p1510:client id="{F937E90E-D8F6-49AC-919A-EFC24C77A75B}" v="1" dt="2023-07-11T18:07:12.1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7/13/2023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4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7/13/2023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7/13/2023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7/13/2023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7/13/2023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7/13/2023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7/13/2023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5" r:id="rId4"/>
    <p:sldLayoutId id="2147483683" r:id="rId5"/>
    <p:sldLayoutId id="2147483679" r:id="rId6"/>
    <p:sldLayoutId id="2147483680" r:id="rId7"/>
    <p:sldLayoutId id="2147483681" r:id="rId8"/>
    <p:sldLayoutId id="2147483682" r:id="rId9"/>
    <p:sldLayoutId id="2147483684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08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D8E52-349C-EF76-69EB-C09C6078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BBC82-5CC8-86B3-6CF8-6714E6B82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6886" y="686178"/>
            <a:ext cx="8419809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5</a:t>
            </a:r>
            <a:r>
              <a:rPr lang="vi-VN" b="1" dirty="0"/>
              <a:t>. </a:t>
            </a:r>
            <a:r>
              <a:rPr lang="en-US" b="1" dirty="0" err="1"/>
              <a:t>Hiển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</a:t>
            </a:r>
            <a:r>
              <a:rPr lang="en-US" b="1" dirty="0" err="1"/>
              <a:t>thời</a:t>
            </a:r>
            <a:r>
              <a:rPr lang="en-US" b="1" dirty="0"/>
              <a:t> </a:t>
            </a:r>
            <a:r>
              <a:rPr lang="en-US" b="1" dirty="0" err="1"/>
              <a:t>gian</a:t>
            </a:r>
            <a:endParaRPr lang="en-US" b="1" dirty="0"/>
          </a:p>
          <a:p>
            <a:pPr marL="0" indent="0">
              <a:buNone/>
            </a:pPr>
            <a:r>
              <a:rPr lang="vi-VN" dirty="0"/>
              <a:t>	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date: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time: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31D202-5F2A-ABF7-24FC-3F311F56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2. Tính năng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7DA16B-DF7D-6FC1-213E-3A74578E6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71" y="2143308"/>
            <a:ext cx="6618584" cy="8613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BFFFC0-B38F-5212-6F43-DCAE6766B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771" y="4031099"/>
            <a:ext cx="7060404" cy="86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16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D8E52-349C-EF76-69EB-C09C6078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BBC82-5CC8-86B3-6CF8-6714E6B82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7982" y="713237"/>
            <a:ext cx="8480940" cy="459028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7</a:t>
            </a:r>
            <a:r>
              <a:rPr lang="vi-VN" b="1" dirty="0"/>
              <a:t>. </a:t>
            </a:r>
            <a:r>
              <a:rPr lang="en-US" b="1" dirty="0" err="1"/>
              <a:t>Tạo</a:t>
            </a:r>
            <a:r>
              <a:rPr lang="en-US" b="1" dirty="0"/>
              <a:t>, </a:t>
            </a:r>
            <a:r>
              <a:rPr lang="en-US" b="1" dirty="0" err="1"/>
              <a:t>xóa</a:t>
            </a:r>
            <a:r>
              <a:rPr lang="en-US" b="1" dirty="0"/>
              <a:t> </a:t>
            </a:r>
            <a:r>
              <a:rPr lang="en-US" b="1" dirty="0" err="1"/>
              <a:t>thư</a:t>
            </a:r>
            <a:r>
              <a:rPr lang="en-US" b="1" dirty="0"/>
              <a:t> </a:t>
            </a:r>
            <a:r>
              <a:rPr lang="en-US" b="1" dirty="0" err="1"/>
              <a:t>mục</a:t>
            </a:r>
            <a:endParaRPr lang="en-US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b="1" dirty="0" err="1"/>
              <a:t>mkdir</a:t>
            </a:r>
            <a:r>
              <a:rPr lang="en-US" sz="2400" dirty="0"/>
              <a:t> &lt;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r>
              <a:rPr lang="en-US" sz="2400" dirty="0"/>
              <a:t>&gt;     (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31D202-5F2A-ABF7-24FC-3F311F56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2. Tính năng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B29AC7-6C4B-999C-F806-161DFF0AF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151" y="3303391"/>
            <a:ext cx="4648603" cy="19204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58A843-D438-E3C2-61D8-4DF05D57F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83" y="2227615"/>
            <a:ext cx="8480940" cy="69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85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D8E52-349C-EF76-69EB-C09C6078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BBC82-5CC8-86B3-6CF8-6714E6B82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973" y="694949"/>
            <a:ext cx="8419809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7</a:t>
            </a:r>
            <a:r>
              <a:rPr lang="vi-VN" b="1" dirty="0"/>
              <a:t>. </a:t>
            </a:r>
            <a:r>
              <a:rPr lang="en-US" b="1" dirty="0" err="1"/>
              <a:t>Tạo</a:t>
            </a:r>
            <a:r>
              <a:rPr lang="en-US" b="1" dirty="0"/>
              <a:t>, </a:t>
            </a:r>
            <a:r>
              <a:rPr lang="en-US" b="1" dirty="0" err="1"/>
              <a:t>xóa</a:t>
            </a:r>
            <a:r>
              <a:rPr lang="en-US" b="1" dirty="0"/>
              <a:t> </a:t>
            </a:r>
            <a:r>
              <a:rPr lang="en-US" b="1" dirty="0" err="1"/>
              <a:t>thư</a:t>
            </a:r>
            <a:r>
              <a:rPr lang="en-US" b="1" dirty="0"/>
              <a:t> </a:t>
            </a:r>
            <a:r>
              <a:rPr lang="en-US" b="1" dirty="0" err="1"/>
              <a:t>mục</a:t>
            </a:r>
            <a:endParaRPr lang="en-US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</a:t>
            </a:r>
            <a:r>
              <a:rPr lang="en-US" sz="2400" b="1" dirty="0" err="1"/>
              <a:t>rmdir</a:t>
            </a:r>
            <a:r>
              <a:rPr lang="en-US" sz="2400" dirty="0"/>
              <a:t> &lt;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&gt;     (</a:t>
            </a:r>
            <a:r>
              <a:rPr lang="en-US" sz="2400" dirty="0" err="1"/>
              <a:t>xóa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 err="1"/>
              <a:t>rmdir</a:t>
            </a:r>
            <a:r>
              <a:rPr lang="en-US" sz="2400" dirty="0"/>
              <a:t> &lt;path&gt;		(</a:t>
            </a:r>
            <a:r>
              <a:rPr lang="en-US" sz="2400" dirty="0" err="1"/>
              <a:t>xóa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31D202-5F2A-ABF7-24FC-3F311F56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2. Tính năng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1219FB-3F71-A0E5-9A2C-94618B625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19" y="2677603"/>
            <a:ext cx="8067608" cy="619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D3AA93-D767-9B47-7D1E-3EE1A807D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539" y="3754521"/>
            <a:ext cx="4199367" cy="23002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0339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D8E52-349C-EF76-69EB-C09C6078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BBC82-5CC8-86B3-6CF8-6714E6B82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973" y="731525"/>
            <a:ext cx="8419809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8</a:t>
            </a:r>
            <a:r>
              <a:rPr lang="vi-VN" b="1" dirty="0"/>
              <a:t>. </a:t>
            </a:r>
            <a:r>
              <a:rPr lang="en-US" b="1" dirty="0" err="1"/>
              <a:t>Mở</a:t>
            </a:r>
            <a:r>
              <a:rPr lang="en-US" b="1" dirty="0"/>
              <a:t> </a:t>
            </a:r>
            <a:r>
              <a:rPr lang="en-US" b="1" dirty="0" err="1"/>
              <a:t>wordpad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b="1" dirty="0" err="1"/>
              <a:t>wordpad</a:t>
            </a:r>
            <a:r>
              <a:rPr lang="en-US" sz="2400" dirty="0"/>
              <a:t> [ back| fore ]  (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mở</a:t>
            </a:r>
            <a:r>
              <a:rPr lang="en-US" sz="2400" dirty="0"/>
              <a:t> </a:t>
            </a:r>
            <a:r>
              <a:rPr lang="en-US" sz="2400" dirty="0" err="1"/>
              <a:t>wordpad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						background </a:t>
            </a:r>
            <a:r>
              <a:rPr lang="en-US" sz="2400" dirty="0" err="1"/>
              <a:t>hoặc</a:t>
            </a:r>
            <a:r>
              <a:rPr lang="en-US" sz="2400" dirty="0"/>
              <a:t> foreground,					</a:t>
            </a:r>
            <a:r>
              <a:rPr lang="en-US" sz="2400" dirty="0" err="1"/>
              <a:t>mặc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/>
              <a:t>foreground )</a:t>
            </a:r>
          </a:p>
          <a:p>
            <a:pPr marL="0" indent="0">
              <a:buNone/>
            </a:pPr>
            <a:r>
              <a:rPr lang="en-US" sz="2400"/>
              <a:t>     Crtl + C  -&gt; hủy bỏ tiến trình foreground đang thực hiện.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31D202-5F2A-ABF7-24FC-3F311F56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2. Tính năng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CA68AA-3A63-DED1-1B3D-8DF6B4496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29" y="2782961"/>
            <a:ext cx="7872142" cy="3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61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D8E52-349C-EF76-69EB-C09C6078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BBC82-5CC8-86B3-6CF8-6714E6B82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973" y="731525"/>
            <a:ext cx="8419809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9</a:t>
            </a:r>
            <a:r>
              <a:rPr lang="vi-VN" b="1" dirty="0"/>
              <a:t>. </a:t>
            </a:r>
            <a:r>
              <a:rPr lang="en-US" b="1" dirty="0" err="1"/>
              <a:t>Chạy</a:t>
            </a:r>
            <a:r>
              <a:rPr lang="en-US" b="1" dirty="0"/>
              <a:t> </a:t>
            </a:r>
            <a:r>
              <a:rPr lang="en-US" b="1" dirty="0" err="1"/>
              <a:t>chương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(*.exe , *.bat)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     </a:t>
            </a:r>
          </a:p>
          <a:p>
            <a:pPr marL="0" indent="0">
              <a:buNone/>
            </a:pPr>
            <a:r>
              <a:rPr lang="en-US" sz="2400" b="1" dirty="0"/>
              <a:t>run</a:t>
            </a:r>
            <a:r>
              <a:rPr lang="en-US" sz="2400" dirty="0"/>
              <a:t> &lt;path&gt; [</a:t>
            </a:r>
            <a:r>
              <a:rPr lang="en-US" sz="2400" dirty="0" err="1"/>
              <a:t>back|fore</a:t>
            </a:r>
            <a:r>
              <a:rPr lang="en-US" sz="2400" dirty="0"/>
              <a:t>]    (</a:t>
            </a:r>
            <a:r>
              <a:rPr lang="en-US" sz="2400" dirty="0" err="1"/>
              <a:t>Chạy</a:t>
            </a:r>
            <a:r>
              <a:rPr lang="en-US" sz="2400" dirty="0"/>
              <a:t> </a:t>
            </a:r>
            <a:r>
              <a:rPr lang="en-US" sz="2400" dirty="0" err="1"/>
              <a:t>chương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b="1" dirty="0"/>
              <a:t>run</a:t>
            </a:r>
            <a:r>
              <a:rPr lang="en-US" sz="2400" dirty="0"/>
              <a:t> &lt;name&gt; [ </a:t>
            </a:r>
            <a:r>
              <a:rPr lang="en-US" sz="2400" dirty="0" err="1"/>
              <a:t>back|fore</a:t>
            </a:r>
            <a:r>
              <a:rPr lang="en-US" sz="2400" dirty="0"/>
              <a:t>]        (</a:t>
            </a:r>
            <a:r>
              <a:rPr lang="en-US" sz="2400" dirty="0" err="1"/>
              <a:t>Chạy</a:t>
            </a:r>
            <a:r>
              <a:rPr lang="en-US" sz="2400" dirty="0"/>
              <a:t> </a:t>
            </a:r>
            <a:r>
              <a:rPr lang="en-US" sz="2400" dirty="0" err="1"/>
              <a:t>chương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31D202-5F2A-ABF7-24FC-3F311F56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2. Tính năng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2988B2-6A03-78EC-5D85-CC59EB194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011" y="2771270"/>
            <a:ext cx="5745978" cy="36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10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D8E52-349C-EF76-69EB-C09C6078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BBC82-5CC8-86B3-6CF8-6714E6B82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973" y="731525"/>
            <a:ext cx="8419809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10</a:t>
            </a:r>
            <a:r>
              <a:rPr lang="vi-VN" b="1" dirty="0"/>
              <a:t>. </a:t>
            </a:r>
            <a:r>
              <a:rPr lang="en-US" b="1" dirty="0" err="1"/>
              <a:t>Hiển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</a:t>
            </a:r>
            <a:r>
              <a:rPr lang="en-US" b="1" dirty="0" err="1"/>
              <a:t>danh</a:t>
            </a:r>
            <a:r>
              <a:rPr lang="en-US" b="1" dirty="0"/>
              <a:t> </a:t>
            </a:r>
            <a:r>
              <a:rPr lang="en-US" b="1" dirty="0" err="1"/>
              <a:t>sách</a:t>
            </a:r>
            <a:r>
              <a:rPr lang="en-US" b="1" dirty="0"/>
              <a:t> </a:t>
            </a:r>
            <a:r>
              <a:rPr lang="en-US" b="1" dirty="0" err="1"/>
              <a:t>tiến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(list)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    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31D202-5F2A-ABF7-24FC-3F311F56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2. Tính năng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93E4A8-EDA5-82C3-9867-1C44AD434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" y="2158164"/>
            <a:ext cx="9144000" cy="116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12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D8E52-349C-EF76-69EB-C09C6078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BBC82-5CC8-86B3-6CF8-6714E6B82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973" y="731525"/>
            <a:ext cx="8419809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11</a:t>
            </a:r>
            <a:r>
              <a:rPr lang="vi-VN" b="1" dirty="0"/>
              <a:t>. </a:t>
            </a:r>
            <a:r>
              <a:rPr lang="en-US" b="1" dirty="0" err="1"/>
              <a:t>Tạm</a:t>
            </a:r>
            <a:r>
              <a:rPr lang="en-US" b="1" dirty="0"/>
              <a:t> </a:t>
            </a:r>
            <a:r>
              <a:rPr lang="en-US" b="1" dirty="0" err="1"/>
              <a:t>dừng</a:t>
            </a:r>
            <a:r>
              <a:rPr lang="en-US" b="1" dirty="0"/>
              <a:t>/ </a:t>
            </a:r>
            <a:r>
              <a:rPr lang="en-US" b="1" dirty="0" err="1"/>
              <a:t>tiếp</a:t>
            </a:r>
            <a:r>
              <a:rPr lang="en-US" b="1" dirty="0"/>
              <a:t> </a:t>
            </a:r>
            <a:r>
              <a:rPr lang="en-US" b="1" dirty="0" err="1"/>
              <a:t>tục</a:t>
            </a:r>
            <a:r>
              <a:rPr lang="en-US" b="1" dirty="0"/>
              <a:t>/</a:t>
            </a:r>
            <a:r>
              <a:rPr lang="en-US" b="1" dirty="0" err="1"/>
              <a:t>hủy</a:t>
            </a:r>
            <a:r>
              <a:rPr lang="en-US" b="1" dirty="0"/>
              <a:t> </a:t>
            </a:r>
            <a:r>
              <a:rPr lang="en-US" b="1" dirty="0" err="1"/>
              <a:t>tiến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b="1" dirty="0"/>
              <a:t>stop</a:t>
            </a:r>
            <a:r>
              <a:rPr lang="en-US" sz="2400" dirty="0"/>
              <a:t> &lt;</a:t>
            </a:r>
            <a:r>
              <a:rPr lang="en-US" sz="2400" dirty="0" err="1"/>
              <a:t>processID</a:t>
            </a:r>
            <a:r>
              <a:rPr lang="en-US" sz="2400" dirty="0"/>
              <a:t>&gt;  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b="1" dirty="0"/>
              <a:t>resume</a:t>
            </a:r>
            <a:r>
              <a:rPr lang="en-US" sz="2400" dirty="0"/>
              <a:t> &lt;</a:t>
            </a:r>
            <a:r>
              <a:rPr lang="en-US" sz="2400" dirty="0" err="1"/>
              <a:t>processID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b="1" dirty="0"/>
              <a:t>kill</a:t>
            </a:r>
            <a:r>
              <a:rPr lang="en-US" sz="2400" dirty="0"/>
              <a:t> &lt;</a:t>
            </a:r>
            <a:r>
              <a:rPr lang="en-US" sz="2400" dirty="0" err="1"/>
              <a:t>processID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b="1" dirty="0"/>
              <a:t>kill</a:t>
            </a:r>
            <a:r>
              <a:rPr lang="en-US" sz="2400" dirty="0"/>
              <a:t>  </a:t>
            </a:r>
            <a:r>
              <a:rPr lang="en-US" sz="2400" b="1" dirty="0"/>
              <a:t>-1   </a:t>
            </a:r>
            <a:r>
              <a:rPr lang="en-US" sz="2400" dirty="0"/>
              <a:t>(</a:t>
            </a:r>
            <a:r>
              <a:rPr lang="en-US" sz="2400" dirty="0" err="1"/>
              <a:t>Hủy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31D202-5F2A-ABF7-24FC-3F311F56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2. Tính năng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6F7A56-B90E-BFEF-2BFB-0C3948A54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73" y="3247955"/>
            <a:ext cx="8120608" cy="6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11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D8E52-349C-EF76-69EB-C09C6078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BBC82-5CC8-86B3-6CF8-6714E6B82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973" y="731525"/>
            <a:ext cx="8419809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12</a:t>
            </a:r>
            <a:r>
              <a:rPr lang="vi-VN" b="1" dirty="0"/>
              <a:t>. </a:t>
            </a:r>
            <a:r>
              <a:rPr lang="en-US" b="1" dirty="0" err="1"/>
              <a:t>Biến</a:t>
            </a:r>
            <a:r>
              <a:rPr lang="en-US" b="1" dirty="0"/>
              <a:t> </a:t>
            </a:r>
            <a:r>
              <a:rPr lang="en-US" b="1" dirty="0" err="1"/>
              <a:t>môi</a:t>
            </a:r>
            <a:r>
              <a:rPr lang="en-US" b="1" dirty="0"/>
              <a:t> </a:t>
            </a:r>
            <a:r>
              <a:rPr lang="en-US" b="1" dirty="0" err="1"/>
              <a:t>trường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b="1"/>
              <a:t>env [name]  </a:t>
            </a:r>
            <a:r>
              <a:rPr lang="en-US" sz="2400" dirty="0"/>
              <a:t>(</a:t>
            </a:r>
            <a:r>
              <a:rPr lang="en-US" sz="2400" dirty="0" err="1"/>
              <a:t>Hiển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môi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b="1" dirty="0" err="1"/>
              <a:t>addenv</a:t>
            </a:r>
            <a:r>
              <a:rPr lang="en-US" sz="2400" b="1" dirty="0"/>
              <a:t> &lt;name&gt; = &lt;value&gt;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    </a:t>
            </a:r>
            <a:r>
              <a:rPr lang="en-US" sz="2400" b="1" dirty="0" err="1"/>
              <a:t>delenv</a:t>
            </a:r>
            <a:r>
              <a:rPr lang="en-US" sz="2400" b="1" dirty="0"/>
              <a:t> &lt;name&gt;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31D202-5F2A-ABF7-24FC-3F311F56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2. Tính năng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2FD934-BCC9-77A9-C90F-829B45906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50" y="1718911"/>
            <a:ext cx="7269645" cy="6014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7E3B5E-DABE-A337-B372-FC88DA2CE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50" y="4959847"/>
            <a:ext cx="7271836" cy="6631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4A9937-DFB0-D2FD-39DF-711DDE40B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50" y="3177282"/>
            <a:ext cx="7412585" cy="62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8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D8E52-349C-EF76-69EB-C09C6078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BBC82-5CC8-86B3-6CF8-6714E6B82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973" y="731525"/>
            <a:ext cx="8419809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12</a:t>
            </a:r>
            <a:r>
              <a:rPr lang="vi-VN" b="1" dirty="0"/>
              <a:t>. </a:t>
            </a:r>
            <a:r>
              <a:rPr lang="en-US" b="1" dirty="0" err="1"/>
              <a:t>Biến</a:t>
            </a:r>
            <a:r>
              <a:rPr lang="en-US" b="1" dirty="0"/>
              <a:t> </a:t>
            </a:r>
            <a:r>
              <a:rPr lang="en-US" b="1" dirty="0" err="1"/>
              <a:t>môi</a:t>
            </a:r>
            <a:r>
              <a:rPr lang="en-US" b="1" dirty="0"/>
              <a:t> </a:t>
            </a:r>
            <a:r>
              <a:rPr lang="en-US" b="1" dirty="0" err="1"/>
              <a:t>trường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     </a:t>
            </a:r>
          </a:p>
          <a:p>
            <a:pPr marL="0" indent="0">
              <a:buNone/>
            </a:pPr>
            <a:r>
              <a:rPr lang="en-US" sz="2400" dirty="0" err="1"/>
              <a:t>addenv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delenv</a:t>
            </a:r>
            <a:endParaRPr lang="en-US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31D202-5F2A-ABF7-24FC-3F311F56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2. Tính năng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DF44E4-42AB-8DC4-E50C-1C0F474B9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620" y="1159410"/>
            <a:ext cx="5288738" cy="2385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BF8F50-279C-ADAD-7278-F1815DB6B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620" y="3972561"/>
            <a:ext cx="5326842" cy="23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91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D8E52-349C-EF76-69EB-C09C6078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BBC82-5CC8-86B3-6CF8-6714E6B82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973" y="731525"/>
            <a:ext cx="8419809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13</a:t>
            </a:r>
            <a:r>
              <a:rPr lang="vi-VN" b="1" dirty="0"/>
              <a:t>. </a:t>
            </a:r>
            <a:r>
              <a:rPr lang="en-US" b="1" dirty="0"/>
              <a:t>history/clean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    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31D202-5F2A-ABF7-24FC-3F311F56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2. Tính năng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13E3A9-2731-2A3F-2DA5-37676D2C2ECE}"/>
              </a:ext>
            </a:extLst>
          </p:cNvPr>
          <p:cNvSpPr txBox="1"/>
          <p:nvPr/>
        </p:nvSpPr>
        <p:spPr>
          <a:xfrm>
            <a:off x="2153344" y="2087137"/>
            <a:ext cx="8403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Hiện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danh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sách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các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lệnh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đã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dùng</a:t>
            </a:r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6FC89-2480-5D46-D3E0-04357DF8B0CA}"/>
              </a:ext>
            </a:extLst>
          </p:cNvPr>
          <p:cNvSpPr txBox="1"/>
          <p:nvPr/>
        </p:nvSpPr>
        <p:spPr>
          <a:xfrm>
            <a:off x="2153344" y="414414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Xóa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danh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sách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các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lệnh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đã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dùng</a:t>
            </a:r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27027A-0A12-9FAB-C5B6-EFF8AFA1657F}"/>
              </a:ext>
            </a:extLst>
          </p:cNvPr>
          <p:cNvSpPr txBox="1"/>
          <p:nvPr/>
        </p:nvSpPr>
        <p:spPr>
          <a:xfrm>
            <a:off x="772600" y="2071749"/>
            <a:ext cx="37856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history: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AB5953-4780-84FB-7601-2A6F89755EA6}"/>
              </a:ext>
            </a:extLst>
          </p:cNvPr>
          <p:cNvSpPr txBox="1"/>
          <p:nvPr/>
        </p:nvSpPr>
        <p:spPr>
          <a:xfrm>
            <a:off x="994410" y="4128755"/>
            <a:ext cx="528066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clean:</a:t>
            </a:r>
          </a:p>
        </p:txBody>
      </p:sp>
    </p:spTree>
    <p:extLst>
      <p:ext uri="{BB962C8B-B14F-4D97-AF65-F5344CB8AC3E}">
        <p14:creationId xmlns:p14="http://schemas.microsoft.com/office/powerpoint/2010/main" val="108208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1864421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Project 1: TINY SHELL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2915689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400" b="0" dirty="0" err="1"/>
              <a:t>Nguyễn</a:t>
            </a:r>
            <a:r>
              <a:rPr lang="en-US" sz="2400" b="0" dirty="0"/>
              <a:t> </a:t>
            </a:r>
            <a:r>
              <a:rPr lang="en-US" sz="2400" b="0" dirty="0" err="1"/>
              <a:t>Địch</a:t>
            </a:r>
            <a:r>
              <a:rPr lang="en-US" sz="2400" b="0" dirty="0"/>
              <a:t> </a:t>
            </a:r>
            <a:r>
              <a:rPr lang="en-US" sz="2400" b="0" dirty="0" err="1"/>
              <a:t>Nhật</a:t>
            </a:r>
            <a:r>
              <a:rPr lang="en-US" sz="2400" b="0" dirty="0"/>
              <a:t> Minh – 20215429</a:t>
            </a:r>
          </a:p>
          <a:p>
            <a:endParaRPr lang="en-US" sz="2400" b="0" dirty="0"/>
          </a:p>
          <a:p>
            <a:r>
              <a:rPr lang="en-US" sz="2400" b="0" dirty="0"/>
              <a:t>Lê </a:t>
            </a:r>
            <a:r>
              <a:rPr lang="en-US" sz="2400" b="0" dirty="0" err="1"/>
              <a:t>Tấn</a:t>
            </a:r>
            <a:r>
              <a:rPr lang="en-US" sz="2400" b="0" dirty="0"/>
              <a:t> </a:t>
            </a:r>
            <a:r>
              <a:rPr lang="en-US" sz="2400" b="0" dirty="0" err="1"/>
              <a:t>Đạt</a:t>
            </a:r>
            <a:r>
              <a:rPr lang="en-US" sz="2400" b="0" dirty="0"/>
              <a:t> – 20215339</a:t>
            </a:r>
          </a:p>
          <a:p>
            <a:endParaRPr lang="en-US" sz="2400" b="0" dirty="0"/>
          </a:p>
          <a:p>
            <a:r>
              <a:rPr lang="en-US" sz="2400" b="0" dirty="0" err="1"/>
              <a:t>Phạm</a:t>
            </a:r>
            <a:r>
              <a:rPr lang="en-US" sz="2400" b="0" dirty="0"/>
              <a:t> </a:t>
            </a:r>
            <a:r>
              <a:rPr lang="en-US" sz="2400" b="0" dirty="0" err="1"/>
              <a:t>Quốc</a:t>
            </a:r>
            <a:r>
              <a:rPr lang="en-US" sz="2400" b="0" dirty="0"/>
              <a:t> </a:t>
            </a:r>
            <a:r>
              <a:rPr lang="en-US" sz="2400" b="0" dirty="0" err="1"/>
              <a:t>Đạt</a:t>
            </a:r>
            <a:r>
              <a:rPr lang="en-US" sz="2400" b="0" dirty="0"/>
              <a:t> - 20215345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407F4E-371C-3688-6A5A-6E2CCAA525FD}"/>
              </a:ext>
            </a:extLst>
          </p:cNvPr>
          <p:cNvSpPr txBox="1"/>
          <p:nvPr/>
        </p:nvSpPr>
        <p:spPr>
          <a:xfrm>
            <a:off x="413012" y="4836406"/>
            <a:ext cx="59471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Giảng </a:t>
            </a:r>
            <a:r>
              <a:rPr lang="en-US" sz="2400" b="0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viên</a:t>
            </a:r>
            <a:r>
              <a:rPr lang="en-US" sz="2400" b="0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b="0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hướng</a:t>
            </a:r>
            <a:r>
              <a:rPr lang="en-US" sz="2400" b="0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b="0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dẫn</a:t>
            </a:r>
            <a:r>
              <a:rPr lang="en-US" sz="2400" b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TS. Phạm </a:t>
            </a:r>
            <a:r>
              <a:rPr lang="en-US" sz="2400" b="0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Đăng</a:t>
            </a:r>
            <a:r>
              <a:rPr lang="en-US" sz="2400" b="0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b="0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Hải</a:t>
            </a:r>
            <a:endParaRPr lang="en-US" sz="2400" b="0" dirty="0">
              <a:solidFill>
                <a:srgbClr val="C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D8E52-349C-EF76-69EB-C09C6078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BBC82-5CC8-86B3-6CF8-6714E6B82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973" y="731525"/>
            <a:ext cx="8419809" cy="45173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14</a:t>
            </a:r>
            <a:r>
              <a:rPr lang="vi-VN" b="1" dirty="0"/>
              <a:t>. </a:t>
            </a:r>
            <a:r>
              <a:rPr lang="en-US" b="1" dirty="0"/>
              <a:t>clear/ exit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    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31D202-5F2A-ABF7-24FC-3F311F56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2. Tính năng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1C022-2BFF-191C-3EF7-D891E6F7775E}"/>
              </a:ext>
            </a:extLst>
          </p:cNvPr>
          <p:cNvSpPr txBox="1"/>
          <p:nvPr/>
        </p:nvSpPr>
        <p:spPr>
          <a:xfrm>
            <a:off x="749808" y="2320790"/>
            <a:ext cx="146304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clear</a:t>
            </a:r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C5AD09-ECBC-0C29-4B32-C49CB5392276}"/>
              </a:ext>
            </a:extLst>
          </p:cNvPr>
          <p:cNvSpPr txBox="1"/>
          <p:nvPr/>
        </p:nvSpPr>
        <p:spPr>
          <a:xfrm>
            <a:off x="2020943" y="2320790"/>
            <a:ext cx="4572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Xóa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màn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Shell</a:t>
            </a:r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902764-B15F-FD3F-CAAE-C45FC9721E3F}"/>
              </a:ext>
            </a:extLst>
          </p:cNvPr>
          <p:cNvSpPr txBox="1"/>
          <p:nvPr/>
        </p:nvSpPr>
        <p:spPr>
          <a:xfrm>
            <a:off x="2020943" y="4130512"/>
            <a:ext cx="553097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Kết</a:t>
            </a:r>
            <a:r>
              <a:rPr lang="en-US" sz="2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thúc</a:t>
            </a:r>
            <a:r>
              <a:rPr lang="en-US" sz="2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tất</a:t>
            </a:r>
            <a:r>
              <a:rPr lang="en-US" sz="2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cả</a:t>
            </a:r>
            <a:r>
              <a:rPr lang="en-US" sz="2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các</a:t>
            </a:r>
            <a:r>
              <a:rPr lang="en-US" sz="2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tiến</a:t>
            </a:r>
            <a:r>
              <a:rPr lang="en-US" sz="2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trình</a:t>
            </a:r>
            <a:r>
              <a:rPr lang="en-US" sz="2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z="2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thoát</a:t>
            </a:r>
            <a:r>
              <a:rPr lang="en-US" sz="2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khỏi</a:t>
            </a:r>
            <a:r>
              <a:rPr lang="en-US" sz="2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Shell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847066-9164-A449-54B5-EC124173BCE1}"/>
              </a:ext>
            </a:extLst>
          </p:cNvPr>
          <p:cNvSpPr txBox="1"/>
          <p:nvPr/>
        </p:nvSpPr>
        <p:spPr>
          <a:xfrm>
            <a:off x="941832" y="4130512"/>
            <a:ext cx="146304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377466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API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Windows</a:t>
            </a:r>
          </a:p>
          <a:p>
            <a:pPr lvl="1"/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shell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  <a:p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: C/C++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21687-69AB-94DF-B41B-D93207D2B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73" y="3362654"/>
            <a:ext cx="8265053" cy="121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9693C0F-B253-13B3-F535-376C5B9DE35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50860674"/>
              </p:ext>
            </p:extLst>
          </p:nvPr>
        </p:nvGraphicFramePr>
        <p:xfrm>
          <a:off x="234950" y="841375"/>
          <a:ext cx="8674098" cy="5018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547">
                  <a:extLst>
                    <a:ext uri="{9D8B030D-6E8A-4147-A177-3AD203B41FA5}">
                      <a16:colId xmlns:a16="http://schemas.microsoft.com/office/drawing/2014/main" val="4131370976"/>
                    </a:ext>
                  </a:extLst>
                </a:gridCol>
                <a:gridCol w="2087894">
                  <a:extLst>
                    <a:ext uri="{9D8B030D-6E8A-4147-A177-3AD203B41FA5}">
                      <a16:colId xmlns:a16="http://schemas.microsoft.com/office/drawing/2014/main" val="3128801300"/>
                    </a:ext>
                  </a:extLst>
                </a:gridCol>
                <a:gridCol w="5922657">
                  <a:extLst>
                    <a:ext uri="{9D8B030D-6E8A-4147-A177-3AD203B41FA5}">
                      <a16:colId xmlns:a16="http://schemas.microsoft.com/office/drawing/2014/main" val="68525094"/>
                    </a:ext>
                  </a:extLst>
                </a:gridCol>
              </a:tblGrid>
              <a:tr h="418228">
                <a:tc>
                  <a:txBody>
                    <a:bodyPr/>
                    <a:lstStyle/>
                    <a:p>
                      <a:r>
                        <a:rPr lang="en-US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Lệnh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Tính năng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206463"/>
                  </a:ext>
                </a:extLst>
              </a:tr>
              <a:tr h="41822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Cung cấp tất cả câu lệnh có trong shell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329673"/>
                  </a:ext>
                </a:extLst>
              </a:tr>
              <a:tr h="41822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Thay đổi màu chữ trong</a:t>
                      </a:r>
                      <a:r>
                        <a:rPr lang="en-US" baseline="0"/>
                        <a:t> shell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399793"/>
                  </a:ext>
                </a:extLst>
              </a:tr>
              <a:tr h="41822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Thay đổi thư mục làm việc hiện tại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440146"/>
                  </a:ext>
                </a:extLst>
              </a:tr>
              <a:tr h="41822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hiển thị danh sách các tệp và thư mục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957939"/>
                  </a:ext>
                </a:extLst>
              </a:tr>
              <a:tr h="41822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Hiển thị giờ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458839"/>
                  </a:ext>
                </a:extLst>
              </a:tr>
              <a:tr h="41822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Hiển thị ngày tháng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94757"/>
                  </a:ext>
                </a:extLst>
              </a:tr>
              <a:tr h="41822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mkdir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Tạo một thư mục mới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16523"/>
                  </a:ext>
                </a:extLst>
              </a:tr>
              <a:tr h="41822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rmdir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Xóa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một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thư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mục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200125"/>
                  </a:ext>
                </a:extLst>
              </a:tr>
              <a:tr h="41822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wordpad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Mở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wordpad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099924"/>
                  </a:ext>
                </a:extLst>
              </a:tr>
              <a:tr h="41822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Tạm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dừng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môt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tiến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trình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67508"/>
                  </a:ext>
                </a:extLst>
              </a:tr>
              <a:tr h="41822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resume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Cho </a:t>
                      </a:r>
                      <a:r>
                        <a:rPr lang="en-US" dirty="0" err="1"/>
                        <a:t>một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tiến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trình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tiếp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tục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thực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hiện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084036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7D13A1BE-87AD-9596-4A46-ABA457CA6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11254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2. Tính năng</a:t>
            </a:r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9693C0F-B253-13B3-F535-376C5B9DE35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96167888"/>
              </p:ext>
            </p:extLst>
          </p:nvPr>
        </p:nvGraphicFramePr>
        <p:xfrm>
          <a:off x="234950" y="841375"/>
          <a:ext cx="8674098" cy="5018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547">
                  <a:extLst>
                    <a:ext uri="{9D8B030D-6E8A-4147-A177-3AD203B41FA5}">
                      <a16:colId xmlns:a16="http://schemas.microsoft.com/office/drawing/2014/main" val="4131370976"/>
                    </a:ext>
                  </a:extLst>
                </a:gridCol>
                <a:gridCol w="2107350">
                  <a:extLst>
                    <a:ext uri="{9D8B030D-6E8A-4147-A177-3AD203B41FA5}">
                      <a16:colId xmlns:a16="http://schemas.microsoft.com/office/drawing/2014/main" val="3128801300"/>
                    </a:ext>
                  </a:extLst>
                </a:gridCol>
                <a:gridCol w="5903201">
                  <a:extLst>
                    <a:ext uri="{9D8B030D-6E8A-4147-A177-3AD203B41FA5}">
                      <a16:colId xmlns:a16="http://schemas.microsoft.com/office/drawing/2014/main" val="68525094"/>
                    </a:ext>
                  </a:extLst>
                </a:gridCol>
              </a:tblGrid>
              <a:tr h="418228">
                <a:tc>
                  <a:txBody>
                    <a:bodyPr/>
                    <a:lstStyle/>
                    <a:p>
                      <a:r>
                        <a:rPr lang="en-US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Lệnh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Tính năng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206463"/>
                  </a:ext>
                </a:extLst>
              </a:tr>
              <a:tr h="41822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kill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Kết thúc một tiến trình hoặc tất cả các tiến trình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399793"/>
                  </a:ext>
                </a:extLst>
              </a:tr>
              <a:tr h="41822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Hiển thị thông tin các tiến trình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440146"/>
                  </a:ext>
                </a:extLst>
              </a:tr>
              <a:tr h="41822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Chạy file *.bat, *exe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957939"/>
                  </a:ext>
                </a:extLst>
              </a:tr>
              <a:tr h="41822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env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Hiển thị giá trị biến môi trường có tên là: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458839"/>
                  </a:ext>
                </a:extLst>
              </a:tr>
              <a:tr h="41822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addenv a 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Thêm biến môi trường a có giá trị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94757"/>
                  </a:ext>
                </a:extLst>
              </a:tr>
              <a:tr h="41822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delenv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Xóa biến môi trường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210998"/>
                  </a:ext>
                </a:extLst>
              </a:tr>
              <a:tr h="41822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Hiển thị lịch sử các câu lệnh đã sử dụng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16523"/>
                  </a:ext>
                </a:extLst>
              </a:tr>
              <a:tr h="41822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Xóa lịch sử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200125"/>
                  </a:ext>
                </a:extLst>
              </a:tr>
              <a:tr h="41822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Xóa màn hình TinyShell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099924"/>
                  </a:ext>
                </a:extLst>
              </a:tr>
              <a:tr h="41822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Thoát khỏi TinyShell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67508"/>
                  </a:ext>
                </a:extLst>
              </a:tr>
              <a:tr h="41822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Thực hiện nhiều lệnh liên tiếp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014225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EF1FB372-80F2-1060-3BA8-B564AE1A9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11254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2. Tính năng</a:t>
            </a:r>
          </a:p>
        </p:txBody>
      </p:sp>
    </p:spTree>
    <p:extLst>
      <p:ext uri="{BB962C8B-B14F-4D97-AF65-F5344CB8AC3E}">
        <p14:creationId xmlns:p14="http://schemas.microsoft.com/office/powerpoint/2010/main" val="299909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D8E52-349C-EF76-69EB-C09C6078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BBC82-5CC8-86B3-6CF8-6714E6B82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102" y="704093"/>
            <a:ext cx="7637162" cy="4351338"/>
          </a:xfrm>
        </p:spPr>
        <p:txBody>
          <a:bodyPr/>
          <a:lstStyle/>
          <a:p>
            <a:pPr marL="0" indent="0">
              <a:buNone/>
            </a:pPr>
            <a:r>
              <a:rPr lang="vi-VN" b="1" dirty="0"/>
              <a:t>1. </a:t>
            </a:r>
            <a:r>
              <a:rPr lang="vi-VN" b="1" dirty="0" err="1"/>
              <a:t>help</a:t>
            </a:r>
            <a:r>
              <a:rPr lang="vi-VN" b="1" dirty="0"/>
              <a:t>: In thông tin các lệnh trong </a:t>
            </a:r>
            <a:r>
              <a:rPr lang="vi-VN" b="1" dirty="0" err="1"/>
              <a:t>Tiny</a:t>
            </a:r>
            <a:r>
              <a:rPr lang="vi-VN" b="1" dirty="0"/>
              <a:t> </a:t>
            </a:r>
            <a:r>
              <a:rPr lang="vi-VN" b="1" dirty="0" err="1"/>
              <a:t>Shell</a:t>
            </a:r>
            <a:endParaRPr lang="en-US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31D202-5F2A-ABF7-24FC-3F311F56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2. Tính năng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305C73-77A9-ECEA-65A7-C0FA99B48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25" y="1177241"/>
            <a:ext cx="8630114" cy="509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4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D8E52-349C-EF76-69EB-C09C6078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BBC82-5CC8-86B3-6CF8-6714E6B82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9411" y="1804842"/>
            <a:ext cx="7637162" cy="4378775"/>
          </a:xfrm>
        </p:spPr>
        <p:txBody>
          <a:bodyPr/>
          <a:lstStyle/>
          <a:p>
            <a:pPr marL="0" indent="0">
              <a:buNone/>
            </a:pPr>
            <a:r>
              <a:rPr lang="vi-VN" dirty="0"/>
              <a:t>	</a:t>
            </a:r>
            <a:r>
              <a:rPr lang="vi-VN" b="1" dirty="0" err="1"/>
              <a:t>color</a:t>
            </a:r>
            <a:r>
              <a:rPr lang="vi-VN" b="1" dirty="0"/>
              <a:t> &lt;tên màu&gt;</a:t>
            </a:r>
          </a:p>
          <a:p>
            <a:pPr marL="0" indent="0">
              <a:buNone/>
            </a:pPr>
            <a:r>
              <a:rPr lang="vi-VN" sz="2400" dirty="0" err="1"/>
              <a:t>Ds</a:t>
            </a:r>
            <a:r>
              <a:rPr lang="vi-VN" sz="2400" dirty="0"/>
              <a:t> màu: </a:t>
            </a:r>
            <a:r>
              <a:rPr lang="vi-VN" sz="2400" dirty="0" err="1"/>
              <a:t>black</a:t>
            </a:r>
            <a:r>
              <a:rPr lang="vi-VN" sz="2400" dirty="0"/>
              <a:t>, </a:t>
            </a:r>
            <a:r>
              <a:rPr lang="vi-VN" sz="2400" dirty="0" err="1"/>
              <a:t>blue</a:t>
            </a:r>
            <a:r>
              <a:rPr lang="vi-VN" sz="2400" dirty="0"/>
              <a:t>, </a:t>
            </a:r>
            <a:r>
              <a:rPr lang="vi-VN" sz="2400" dirty="0" err="1"/>
              <a:t>green</a:t>
            </a:r>
            <a:r>
              <a:rPr lang="vi-VN" sz="2400" dirty="0"/>
              <a:t>, </a:t>
            </a:r>
            <a:r>
              <a:rPr lang="vi-VN" sz="2400" dirty="0" err="1"/>
              <a:t>cyan</a:t>
            </a:r>
            <a:r>
              <a:rPr lang="vi-VN" sz="2400" dirty="0"/>
              <a:t>, </a:t>
            </a:r>
            <a:r>
              <a:rPr lang="vi-VN" sz="2400" dirty="0" err="1"/>
              <a:t>red</a:t>
            </a:r>
            <a:r>
              <a:rPr lang="vi-VN" sz="2400" dirty="0"/>
              <a:t>, </a:t>
            </a:r>
            <a:r>
              <a:rPr lang="en-US" sz="2400" dirty="0"/>
              <a:t>purple</a:t>
            </a:r>
            <a:r>
              <a:rPr lang="vi-VN" sz="2400" dirty="0"/>
              <a:t>, </a:t>
            </a:r>
            <a:r>
              <a:rPr lang="vi-VN" sz="2400" dirty="0" err="1"/>
              <a:t>yellow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trống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mặc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white.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31D202-5F2A-ABF7-24FC-3F311F56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2. Tính năng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D853B4-3ADF-32B4-8C0D-B8F716815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19" y="3429000"/>
            <a:ext cx="7242904" cy="1130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DF1A30-24E8-B492-EBA5-E9728A30B1E2}"/>
              </a:ext>
            </a:extLst>
          </p:cNvPr>
          <p:cNvSpPr txBox="1"/>
          <p:nvPr/>
        </p:nvSpPr>
        <p:spPr>
          <a:xfrm>
            <a:off x="388515" y="674383"/>
            <a:ext cx="67299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2. </a:t>
            </a:r>
            <a:r>
              <a:rPr lang="vi-VN" sz="28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color</a:t>
            </a:r>
            <a:r>
              <a:rPr lang="vi-VN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Thay đổi màu sắc chữ </a:t>
            </a:r>
          </a:p>
          <a:p>
            <a:endParaRPr lang="en-US" sz="28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31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D8E52-349C-EF76-69EB-C09C6078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BBC82-5CC8-86B3-6CF8-6714E6B82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829" y="1455668"/>
            <a:ext cx="8673845" cy="4935426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vi-VN" dirty="0">
                <a:latin typeface="Lato"/>
                <a:ea typeface="Lato"/>
                <a:cs typeface="Lato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Lato"/>
                <a:ea typeface="Lato"/>
                <a:cs typeface="Lato"/>
              </a:rPr>
              <a:t>            </a:t>
            </a:r>
            <a:r>
              <a:rPr lang="en-US" sz="2400" b="1" dirty="0">
                <a:latin typeface="Lato"/>
                <a:ea typeface="Lato"/>
                <a:cs typeface="Lato"/>
              </a:rPr>
              <a:t>cd</a:t>
            </a:r>
            <a:r>
              <a:rPr lang="en-US" sz="2400" dirty="0">
                <a:latin typeface="Lato"/>
                <a:ea typeface="Lato"/>
                <a:cs typeface="Lato"/>
              </a:rPr>
              <a:t> ..      (Di </a:t>
            </a:r>
            <a:r>
              <a:rPr lang="en-US" sz="2400" dirty="0" err="1">
                <a:latin typeface="Lato"/>
                <a:ea typeface="Lato"/>
                <a:cs typeface="Lato"/>
              </a:rPr>
              <a:t>chuyển</a:t>
            </a:r>
            <a:r>
              <a:rPr lang="en-US" sz="2400" dirty="0">
                <a:latin typeface="Lato"/>
                <a:ea typeface="Lato"/>
                <a:cs typeface="Lato"/>
              </a:rPr>
              <a:t> </a:t>
            </a:r>
            <a:r>
              <a:rPr lang="en-US" sz="2400" dirty="0" err="1">
                <a:latin typeface="Lato"/>
                <a:ea typeface="Lato"/>
                <a:cs typeface="Lato"/>
              </a:rPr>
              <a:t>lên</a:t>
            </a:r>
            <a:r>
              <a:rPr lang="en-US" sz="2400" dirty="0">
                <a:latin typeface="Lato"/>
                <a:ea typeface="Lato"/>
                <a:cs typeface="Lato"/>
              </a:rPr>
              <a:t> 1 </a:t>
            </a:r>
            <a:r>
              <a:rPr lang="en-US" sz="2400" dirty="0" err="1">
                <a:latin typeface="Lato"/>
                <a:ea typeface="Lato"/>
                <a:cs typeface="Lato"/>
              </a:rPr>
              <a:t>cấp</a:t>
            </a:r>
            <a:r>
              <a:rPr lang="en-US" sz="2400" dirty="0">
                <a:latin typeface="Lato"/>
                <a:ea typeface="Lato"/>
                <a:cs typeface="Lato"/>
              </a:rPr>
              <a:t> </a:t>
            </a:r>
            <a:r>
              <a:rPr lang="en-US" sz="2400" dirty="0" err="1">
                <a:latin typeface="Lato"/>
                <a:ea typeface="Lato"/>
                <a:cs typeface="Lato"/>
              </a:rPr>
              <a:t>thư</a:t>
            </a:r>
            <a:r>
              <a:rPr lang="en-US" sz="2400" dirty="0">
                <a:latin typeface="Lato"/>
                <a:ea typeface="Lato"/>
                <a:cs typeface="Lato"/>
              </a:rPr>
              <a:t> </a:t>
            </a:r>
            <a:r>
              <a:rPr lang="en-US" sz="2400" dirty="0" err="1">
                <a:latin typeface="Lato"/>
                <a:ea typeface="Lato"/>
                <a:cs typeface="Lato"/>
              </a:rPr>
              <a:t>mục</a:t>
            </a:r>
            <a:r>
              <a:rPr lang="en-US" sz="2400" dirty="0">
                <a:latin typeface="Lato"/>
                <a:ea typeface="Lato"/>
                <a:cs typeface="Lato"/>
              </a:rPr>
              <a:t> cha)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Lato"/>
                <a:ea typeface="Lato"/>
                <a:cs typeface="Lato"/>
              </a:rPr>
              <a:t>	</a:t>
            </a:r>
            <a:r>
              <a:rPr lang="en-US" sz="2400" b="1" dirty="0">
                <a:latin typeface="Lato"/>
                <a:ea typeface="Lato"/>
                <a:cs typeface="Lato"/>
              </a:rPr>
              <a:t>cd</a:t>
            </a:r>
            <a:r>
              <a:rPr lang="en-US" sz="2400" dirty="0">
                <a:latin typeface="Lato"/>
                <a:ea typeface="Lato"/>
                <a:cs typeface="Lato"/>
              </a:rPr>
              <a:t> &lt;</a:t>
            </a:r>
            <a:r>
              <a:rPr lang="en-US" sz="2400" dirty="0" err="1">
                <a:latin typeface="Lato"/>
                <a:ea typeface="Lato"/>
                <a:cs typeface="Lato"/>
              </a:rPr>
              <a:t>tên</a:t>
            </a:r>
            <a:r>
              <a:rPr lang="en-US" sz="2400" dirty="0">
                <a:latin typeface="Lato"/>
                <a:ea typeface="Lato"/>
                <a:cs typeface="Lato"/>
              </a:rPr>
              <a:t> </a:t>
            </a:r>
            <a:r>
              <a:rPr lang="en-US" sz="2400" dirty="0" err="1">
                <a:latin typeface="Lato"/>
                <a:ea typeface="Lato"/>
                <a:cs typeface="Lato"/>
              </a:rPr>
              <a:t>thư</a:t>
            </a:r>
            <a:r>
              <a:rPr lang="en-US" sz="2400" dirty="0">
                <a:latin typeface="Lato"/>
                <a:ea typeface="Lato"/>
                <a:cs typeface="Lato"/>
              </a:rPr>
              <a:t> </a:t>
            </a:r>
            <a:r>
              <a:rPr lang="en-US" sz="2400" dirty="0" err="1">
                <a:latin typeface="Lato"/>
                <a:ea typeface="Lato"/>
                <a:cs typeface="Lato"/>
              </a:rPr>
              <a:t>mục</a:t>
            </a:r>
            <a:r>
              <a:rPr lang="en-US" sz="2400" dirty="0">
                <a:latin typeface="Lato"/>
                <a:ea typeface="Lato"/>
                <a:cs typeface="Lato"/>
              </a:rPr>
              <a:t>&gt;   (Di </a:t>
            </a:r>
            <a:r>
              <a:rPr lang="en-US" sz="2400" dirty="0" err="1">
                <a:latin typeface="Lato"/>
                <a:ea typeface="Lato"/>
                <a:cs typeface="Lato"/>
              </a:rPr>
              <a:t>chuyển</a:t>
            </a:r>
            <a:r>
              <a:rPr lang="en-US" sz="2400" dirty="0">
                <a:latin typeface="Lato"/>
                <a:ea typeface="Lato"/>
                <a:cs typeface="Lato"/>
              </a:rPr>
              <a:t> </a:t>
            </a:r>
            <a:r>
              <a:rPr lang="en-US" sz="2400" dirty="0" err="1">
                <a:latin typeface="Lato"/>
                <a:ea typeface="Lato"/>
                <a:cs typeface="Lato"/>
              </a:rPr>
              <a:t>tới</a:t>
            </a:r>
            <a:r>
              <a:rPr lang="en-US" sz="2400" dirty="0">
                <a:latin typeface="Lato"/>
                <a:ea typeface="Lato"/>
                <a:cs typeface="Lato"/>
              </a:rPr>
              <a:t> </a:t>
            </a:r>
            <a:r>
              <a:rPr lang="en-US" sz="2400" dirty="0" err="1">
                <a:latin typeface="Lato"/>
                <a:ea typeface="Lato"/>
                <a:cs typeface="Lato"/>
              </a:rPr>
              <a:t>thư</a:t>
            </a:r>
            <a:r>
              <a:rPr lang="en-US" sz="2400" dirty="0">
                <a:latin typeface="Lato"/>
                <a:ea typeface="Lato"/>
                <a:cs typeface="Lato"/>
              </a:rPr>
              <a:t> </a:t>
            </a:r>
            <a:r>
              <a:rPr lang="en-US" sz="2400" dirty="0" err="1">
                <a:latin typeface="Lato"/>
                <a:ea typeface="Lato"/>
                <a:cs typeface="Lato"/>
              </a:rPr>
              <a:t>mục</a:t>
            </a:r>
            <a:r>
              <a:rPr lang="en-US" sz="2400" dirty="0">
                <a:latin typeface="Lato"/>
                <a:ea typeface="Lato"/>
                <a:cs typeface="Lato"/>
              </a:rPr>
              <a:t> con)</a:t>
            </a:r>
          </a:p>
          <a:p>
            <a:pPr marL="0" indent="0">
              <a:buNone/>
            </a:pPr>
            <a:r>
              <a:rPr lang="en-US" sz="2400" dirty="0">
                <a:latin typeface="Lato"/>
                <a:ea typeface="Lato"/>
                <a:cs typeface="Lato"/>
              </a:rPr>
              <a:t>	</a:t>
            </a:r>
            <a:r>
              <a:rPr lang="en-US" sz="2400" b="1" dirty="0">
                <a:latin typeface="Lato"/>
                <a:ea typeface="Lato"/>
                <a:cs typeface="Lato"/>
              </a:rPr>
              <a:t>cd</a:t>
            </a:r>
            <a:r>
              <a:rPr lang="en-US" sz="2400" dirty="0">
                <a:latin typeface="Lato"/>
                <a:ea typeface="Lato"/>
                <a:cs typeface="Lato"/>
              </a:rPr>
              <a:t> &lt;path&gt;     (Di </a:t>
            </a:r>
            <a:r>
              <a:rPr lang="en-US" sz="2400" dirty="0" err="1">
                <a:latin typeface="Lato"/>
                <a:ea typeface="Lato"/>
                <a:cs typeface="Lato"/>
              </a:rPr>
              <a:t>chuyển</a:t>
            </a:r>
            <a:r>
              <a:rPr lang="en-US" sz="2400" dirty="0">
                <a:latin typeface="Lato"/>
                <a:ea typeface="Lato"/>
                <a:cs typeface="Lato"/>
              </a:rPr>
              <a:t> </a:t>
            </a:r>
            <a:r>
              <a:rPr lang="en-US" sz="2400" dirty="0" err="1">
                <a:latin typeface="Lato"/>
                <a:ea typeface="Lato"/>
                <a:cs typeface="Lato"/>
              </a:rPr>
              <a:t>tới</a:t>
            </a:r>
            <a:r>
              <a:rPr lang="en-US" sz="2400" dirty="0">
                <a:latin typeface="Lato"/>
                <a:ea typeface="Lato"/>
                <a:cs typeface="Lato"/>
              </a:rPr>
              <a:t> </a:t>
            </a:r>
            <a:r>
              <a:rPr lang="en-US" sz="2400" dirty="0" err="1">
                <a:latin typeface="Lato"/>
                <a:ea typeface="Lato"/>
                <a:cs typeface="Lato"/>
              </a:rPr>
              <a:t>thư</a:t>
            </a:r>
            <a:r>
              <a:rPr lang="en-US" sz="2400" dirty="0">
                <a:latin typeface="Lato"/>
                <a:ea typeface="Lato"/>
                <a:cs typeface="Lato"/>
              </a:rPr>
              <a:t> </a:t>
            </a:r>
            <a:r>
              <a:rPr lang="en-US" sz="2400" dirty="0" err="1">
                <a:latin typeface="Lato"/>
                <a:ea typeface="Lato"/>
                <a:cs typeface="Lato"/>
              </a:rPr>
              <a:t>mục</a:t>
            </a:r>
            <a:r>
              <a:rPr lang="en-US" sz="2400" dirty="0">
                <a:latin typeface="Lato"/>
                <a:ea typeface="Lato"/>
                <a:cs typeface="Lato"/>
              </a:rPr>
              <a:t> </a:t>
            </a:r>
            <a:r>
              <a:rPr lang="en-US" sz="2400" dirty="0" err="1">
                <a:latin typeface="Lato"/>
                <a:ea typeface="Lato"/>
                <a:cs typeface="Lato"/>
              </a:rPr>
              <a:t>có</a:t>
            </a:r>
            <a:r>
              <a:rPr lang="en-US" sz="2400" dirty="0">
                <a:latin typeface="Lato"/>
                <a:ea typeface="Lato"/>
                <a:cs typeface="Lato"/>
              </a:rPr>
              <a:t> </a:t>
            </a:r>
            <a:r>
              <a:rPr lang="en-US" sz="2400" dirty="0" err="1">
                <a:latin typeface="Lato"/>
                <a:ea typeface="Lato"/>
                <a:cs typeface="Lato"/>
              </a:rPr>
              <a:t>đường</a:t>
            </a:r>
            <a:r>
              <a:rPr lang="en-US" sz="2400" dirty="0">
                <a:latin typeface="Lato"/>
                <a:ea typeface="Lato"/>
                <a:cs typeface="Lato"/>
              </a:rPr>
              <a:t> </a:t>
            </a:r>
            <a:r>
              <a:rPr lang="en-US" sz="2400" dirty="0" err="1">
                <a:latin typeface="Lato"/>
                <a:ea typeface="Lato"/>
                <a:cs typeface="Lato"/>
              </a:rPr>
              <a:t>dẫn</a:t>
            </a:r>
            <a:r>
              <a:rPr lang="en-US" sz="2400" dirty="0">
                <a:latin typeface="Lato"/>
                <a:ea typeface="Lato"/>
                <a:cs typeface="Lato"/>
              </a:rPr>
              <a:t> path)</a:t>
            </a:r>
            <a:endParaRPr lang="vi-VN" sz="2400" dirty="0">
              <a:latin typeface="Lato"/>
              <a:ea typeface="Lato"/>
              <a:cs typeface="Lato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31D202-5F2A-ABF7-24FC-3F311F56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Tính năng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1CAD57-6B49-10B5-50D4-D959D9B71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24" y="3469405"/>
            <a:ext cx="8323612" cy="10873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CE5AFE-1291-36A4-72CD-5263B907D2B7}"/>
              </a:ext>
            </a:extLst>
          </p:cNvPr>
          <p:cNvSpPr txBox="1"/>
          <p:nvPr/>
        </p:nvSpPr>
        <p:spPr>
          <a:xfrm>
            <a:off x="424478" y="681002"/>
            <a:ext cx="70250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r>
              <a:rPr lang="vi-VN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cd:</a:t>
            </a:r>
            <a:r>
              <a:rPr lang="vi-VN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Thay</a:t>
            </a:r>
            <a:r>
              <a:rPr lang="en-US" sz="2800" b="1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đổi</a:t>
            </a:r>
            <a:r>
              <a:rPr lang="en-US" sz="2800" b="1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thư</a:t>
            </a:r>
            <a:r>
              <a:rPr lang="en-US" sz="2800" b="1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mục</a:t>
            </a:r>
            <a:r>
              <a:rPr lang="en-US" sz="2800" b="1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hiện</a:t>
            </a:r>
            <a:r>
              <a:rPr lang="en-US" sz="2800" b="1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tại</a:t>
            </a:r>
            <a:endParaRPr lang="en-US" sz="28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28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041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D8E52-349C-EF76-69EB-C09C6078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BBC82-5CC8-86B3-6CF8-6714E6B82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094" y="722381"/>
            <a:ext cx="8419809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4</a:t>
            </a:r>
            <a:r>
              <a:rPr lang="vi-VN" b="1" dirty="0"/>
              <a:t>. </a:t>
            </a:r>
            <a:r>
              <a:rPr lang="en-US" b="1" dirty="0" err="1"/>
              <a:t>dir</a:t>
            </a:r>
            <a:r>
              <a:rPr lang="en-US" b="1" dirty="0"/>
              <a:t>: </a:t>
            </a:r>
            <a:r>
              <a:rPr lang="en-US" b="1" dirty="0" err="1"/>
              <a:t>Hiển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</a:t>
            </a:r>
            <a:r>
              <a:rPr lang="en-US" b="1" dirty="0" err="1"/>
              <a:t>danh</a:t>
            </a:r>
            <a:r>
              <a:rPr lang="en-US" b="1" dirty="0"/>
              <a:t> </a:t>
            </a:r>
            <a:r>
              <a:rPr lang="en-US" b="1" dirty="0" err="1"/>
              <a:t>sách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tệp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thư</a:t>
            </a:r>
            <a:r>
              <a:rPr lang="en-US" b="1" dirty="0"/>
              <a:t> </a:t>
            </a:r>
            <a:r>
              <a:rPr lang="en-US" b="1" dirty="0" err="1"/>
              <a:t>mục</a:t>
            </a:r>
            <a:endParaRPr lang="en-US" b="1" dirty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en-US" sz="2400" b="1" dirty="0" err="1"/>
              <a:t>dir</a:t>
            </a:r>
            <a:r>
              <a:rPr lang="en-US" sz="2400" dirty="0"/>
              <a:t>              (</a:t>
            </a:r>
            <a:r>
              <a:rPr lang="en-US" sz="2400" dirty="0" err="1"/>
              <a:t>Hiển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 err="1"/>
              <a:t>dir</a:t>
            </a:r>
            <a:r>
              <a:rPr lang="en-US" sz="2400" dirty="0"/>
              <a:t> &lt;path&gt; (</a:t>
            </a:r>
            <a:r>
              <a:rPr lang="en-US" sz="2400" dirty="0" err="1"/>
              <a:t>Hiển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 path)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31D202-5F2A-ABF7-24FC-3F311F56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2. Tính năng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16206C-34E2-0FA6-A002-B4C62D81E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45" y="2654908"/>
            <a:ext cx="7491109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804</Words>
  <Application>Microsoft Office PowerPoint</Application>
  <PresentationFormat>On-screen Show (4:3)</PresentationFormat>
  <Paragraphs>194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Lato</vt:lpstr>
      <vt:lpstr>Office Theme</vt:lpstr>
      <vt:lpstr>PowerPoint Presentation</vt:lpstr>
      <vt:lpstr>PowerPoint Presentation</vt:lpstr>
      <vt:lpstr>1. Tổng quan</vt:lpstr>
      <vt:lpstr>2. Tính năng</vt:lpstr>
      <vt:lpstr>2. Tính năng</vt:lpstr>
      <vt:lpstr>2. Tính năng</vt:lpstr>
      <vt:lpstr>2. Tính năng</vt:lpstr>
      <vt:lpstr>2. Tính năng</vt:lpstr>
      <vt:lpstr>2. Tính năng</vt:lpstr>
      <vt:lpstr>2. Tính năng</vt:lpstr>
      <vt:lpstr>2. Tính năng</vt:lpstr>
      <vt:lpstr>2. Tính năng</vt:lpstr>
      <vt:lpstr>2. Tính năng</vt:lpstr>
      <vt:lpstr>2. Tính năng</vt:lpstr>
      <vt:lpstr>2. Tính năng</vt:lpstr>
      <vt:lpstr>2. Tính năng</vt:lpstr>
      <vt:lpstr>2. Tính năng</vt:lpstr>
      <vt:lpstr>2. Tính năng</vt:lpstr>
      <vt:lpstr>2. Tính năng</vt:lpstr>
      <vt:lpstr>2. Tính năng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Le Tan Dat 20215339</cp:lastModifiedBy>
  <cp:revision>7</cp:revision>
  <dcterms:created xsi:type="dcterms:W3CDTF">2021-05-28T04:32:29Z</dcterms:created>
  <dcterms:modified xsi:type="dcterms:W3CDTF">2023-07-13T02:44:16Z</dcterms:modified>
</cp:coreProperties>
</file>