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867cea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867cea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867ceab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867ceab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867ceab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867ceab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867ceab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867ceab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867ceab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867ceab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867ceab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867ceab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ostgator.com" TargetMode="External"/><Relationship Id="rId4" Type="http://schemas.openxmlformats.org/officeDocument/2006/relationships/hyperlink" Target="https://www.hostgator.com" TargetMode="External"/><Relationship Id="rId5" Type="http://schemas.openxmlformats.org/officeDocument/2006/relationships/hyperlink" Target="https://filezilla-project.org" TargetMode="External"/><Relationship Id="rId6" Type="http://schemas.openxmlformats.org/officeDocument/2006/relationships/hyperlink" Target="https://testbac.com" TargetMode="External"/><Relationship Id="rId7" Type="http://schemas.openxmlformats.org/officeDocument/2006/relationships/hyperlink" Target="https://github.com/tandduong/Breathalyser-Ap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andduong/Breathalyser-App/blob/master/TestProcedure-Tan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alidator.w3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estbac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 Test WebApp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 D. Duong - COSC 412-102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working in March 06. Last updated May 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Built from scratch: HTML5, CSS3,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Hosted and Registered domain by HostGator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https://www.hostgator.co</a:t>
            </a:r>
            <a:r>
              <a:rPr lang="en" u="sng">
                <a:solidFill>
                  <a:schemeClr val="hlink"/>
                </a:solidFill>
                <a:hlinkClick r:id="rId4"/>
              </a:rPr>
              <a:t>m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Updated files by FileZilla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https://filezilla-project.org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IDE: 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connected using Firebase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Budget: $11/mo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https://testbac.com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Source Code: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https://github.com/tandduong/Breathalyser-App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0138" y="1427163"/>
            <a:ext cx="45815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 (cont.)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Test Procedure: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https://github.com/tandduong/Breathalyser-App/blob/master/TestProcedure-Tan.pdf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Overview: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Changes of the backend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 Tools for the responsiveness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7-step test procedure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test after deployment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Plan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Domain name and host service from HostGator ($11/mo)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the index files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https://validator.w3.org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Upload files from FileZilla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Test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Purpose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Tools for users to test their Blood Alcohol Concentration (BAC)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 refers to percent of alcohol in person’s bloodstream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built to prevent the rate of drunk driving and its consequences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Free Web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Developer: to contribute to society and enhance skills.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https://testbac.com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