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cb52162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cb52162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cb52162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cb52162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cb52162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cb52162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0bc5ed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0bc5ed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cb52162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cb52162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cb5216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cb5216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cb52162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cb52162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cb52162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cb52162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cb52162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cb52162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lab.com/tandduong/tan-matthew-finalproject-cosc439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Scheduling Stimulator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Tan Duong, Matthew Lebo, Xiao Luo (TMD)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Thank you!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Work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Started research in September, Started working in October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Communicated over Slack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Everyone had the same duties : Research, Coding  and Preparing for the Presentation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 better understand the differences between each of the CPU Scheduling algorithms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 improve our C programming skills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 save time from calculating when facing the huge number of processes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 enhance knowledge studied in class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8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CPU scheduling is a process which allows one process to use the CPU while the execution of another process is on hold(in waiting state)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OS decides which parts run first and which have to hold (waiting time), if more than one process is runnable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   	→ The OS uses the algorithm to run this decision, which is called the scheduling algorithm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There are six types of the Scheduling algorithm. First Come First Serve (FCFS) is known as the simplest algorithm.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                    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1853850"/>
            <a:ext cx="76887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Build the programs for the types of CPU Scheduling (FCFS, SRTF, SJF, RR).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Write all the Programs in C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Read the input from the user’s file (The burst time and arrival time of processes)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Output return with Gantt Chart and data about the Ave. Waiting time / Ave.TATime of the type user choose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Push codes into Gitlab → URL: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https://gitlab.com/tandduong/tan-matthew-finalproject-cosc439/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7650" y="1853850"/>
            <a:ext cx="7688700" cy="27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FCFS - 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Order processes by arrival time then calculate completion times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SJF - 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Track which processes have arrived, run the shortest one from those arrived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STRF - 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Increment time units and run the shortest job for each unit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RR - </a:t>
            </a: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Sort the processes by arrival time and then iterate through the list and give time slices to processes that have arrived at that time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Challenges/What to Change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6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Working in C was a challenge for some members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 Management/Goals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Our original vision of the project was unrealistic, so we had to change it half way through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Team communication (Not everyone available at the same time)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Commit more often so we can collaborate more easily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a language that more easily supports a GUI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 </a:t>
            </a:r>
            <a:r>
              <a:rPr lang="en" sz="1800"/>
              <a:t>Gantt Chart and add it for the other algorithms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Context Switch Overhead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Update the final report of the project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How it runs?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