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59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33C11F-CDD8-A61B-5F24-E5A370E90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E65C6860-BA32-8FEC-ACEF-8DE0A31F8A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0AA707A-A6FD-2F2D-D10B-646B54659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335D-7831-4522-A5A1-563A44A478C1}" type="datetimeFigureOut">
              <a:rPr lang="da-DK" smtClean="0"/>
              <a:t>15-12-2024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ECEADC5-1A8C-F76A-F660-E680F5E36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6374FF2-94D4-5F01-38B9-54C64F1EE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1B5F0-E0C8-4976-887D-5352D8BA663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50870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9DEA56-8697-4902-1AC4-A7037479E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6123F372-8D79-E7A7-5F6F-4C9B9D1A9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7F2240A-FFEB-8A8E-DE3C-6F9E9C83A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335D-7831-4522-A5A1-563A44A478C1}" type="datetimeFigureOut">
              <a:rPr lang="da-DK" smtClean="0"/>
              <a:t>15-12-2024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651FBEE-8895-D8CE-6DFD-0A24B58B7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19BB4EB-CCAE-BE72-ADCC-6A93C7BDD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1B5F0-E0C8-4976-887D-5352D8BA663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8502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70F190BF-DCE6-2C34-11AE-BBA1284F4B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23AB3DA8-57F3-D45C-A5D4-E3F921622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CA538BF-186A-89AA-A6CE-779A2A175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335D-7831-4522-A5A1-563A44A478C1}" type="datetimeFigureOut">
              <a:rPr lang="da-DK" smtClean="0"/>
              <a:t>15-12-2024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DEBBB66-5299-2489-F191-E610C6EE4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F63A1B6-79AF-5D19-2CA7-637F12229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1B5F0-E0C8-4976-887D-5352D8BA663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54125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252C0D-4B79-11C8-6141-0A2BFB62F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27644D1-E3CE-C860-DE84-065370F71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DCB82A7-F252-2612-9ACF-AE98BD6AC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335D-7831-4522-A5A1-563A44A478C1}" type="datetimeFigureOut">
              <a:rPr lang="da-DK" smtClean="0"/>
              <a:t>15-12-2024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0636768-7DA2-F2C6-8129-640AE4FD7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3E82C44-CB3A-71A8-7D93-DAD8E4CED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1B5F0-E0C8-4976-887D-5352D8BA663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08345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73BAE1-80F8-3250-76CA-76AAFFD9C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7B1E6FC-7E2D-2697-DB83-8808EAD20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6F4A889-1517-C4D9-83AB-BD1283A39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335D-7831-4522-A5A1-563A44A478C1}" type="datetimeFigureOut">
              <a:rPr lang="da-DK" smtClean="0"/>
              <a:t>15-12-2024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F561C64-9B2C-8D15-4725-6A631628E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6D4A837-E1F7-FCC5-FF3B-FB479CA2B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1B5F0-E0C8-4976-887D-5352D8BA663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954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4C9086-8060-F533-D5CF-1BEC08546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BD7CD78-40EA-BEC4-52A4-21B7F87DA6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BB979ECD-9B2C-200A-FEB5-AD9473BF6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BE8820B9-62AE-3EA8-88D5-8887044C0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335D-7831-4522-A5A1-563A44A478C1}" type="datetimeFigureOut">
              <a:rPr lang="da-DK" smtClean="0"/>
              <a:t>15-12-2024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867E2129-4276-C52F-A8B0-EC35F7854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D7FDA78-D497-F8DF-DB1A-9A73DFCEB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1B5F0-E0C8-4976-887D-5352D8BA663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05612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51E0-830F-C014-5D22-0A4D86C86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8688668-F282-4EB8-9120-0E262C863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CD885E97-3260-FC47-FB3F-22E582848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DB68D9BF-289D-9DD3-AC9C-A86A6AC192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41ED0F85-4329-9684-5BB9-74A8DFBE10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30CEC16C-5BEB-F33E-4077-F72F6A08B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335D-7831-4522-A5A1-563A44A478C1}" type="datetimeFigureOut">
              <a:rPr lang="da-DK" smtClean="0"/>
              <a:t>15-12-2024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59A0674E-55B1-CE0E-5098-B827F9334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475E21A7-8E1D-D306-527D-CFC9D775F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1B5F0-E0C8-4976-887D-5352D8BA663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56279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3B87A-A81B-3E6D-330B-ABF09EF9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6D54312D-D11D-0772-1716-02AE6D715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335D-7831-4522-A5A1-563A44A478C1}" type="datetimeFigureOut">
              <a:rPr lang="da-DK" smtClean="0"/>
              <a:t>15-12-2024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341A6A0E-1336-55FC-4E37-3794A3D16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3B7F00AE-0748-E58D-1B3A-B4C0671E8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1B5F0-E0C8-4976-887D-5352D8BA663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20917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CC1772EF-19D8-33B3-7815-8F08B43CB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335D-7831-4522-A5A1-563A44A478C1}" type="datetimeFigureOut">
              <a:rPr lang="da-DK" smtClean="0"/>
              <a:t>15-12-2024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6962E3F1-185D-ECED-DA61-23918BD6E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9E98ADCB-3923-53FD-D47B-81EE6CC8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1B5F0-E0C8-4976-887D-5352D8BA663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50152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98E88F-3636-75B6-7914-D1F597494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4D578B9-C93A-D43B-8011-04889E166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7308EF14-82A9-795C-A3E7-357F56CE7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BC15597-48FD-037F-F36C-30D519ED3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335D-7831-4522-A5A1-563A44A478C1}" type="datetimeFigureOut">
              <a:rPr lang="da-DK" smtClean="0"/>
              <a:t>15-12-2024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B991B1E-5049-BC3C-46E3-5C66DB445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C4AAF9D-C96A-DA17-8426-C9F740469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1B5F0-E0C8-4976-887D-5352D8BA663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9358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CCACD0-C4C7-0DB4-F501-9BEC24E44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1215A943-6B9B-1D34-8034-EC90DBF8F4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C8DB266-17D7-8965-6A20-266E24B3D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3594839-9CC9-FE68-1212-E27445549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335D-7831-4522-A5A1-563A44A478C1}" type="datetimeFigureOut">
              <a:rPr lang="da-DK" smtClean="0"/>
              <a:t>15-12-2024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9DE0992-E249-2CDD-C5B5-903661F0F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8D18B91-BE9A-D15C-DDFB-DE3DE73C1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1B5F0-E0C8-4976-887D-5352D8BA663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76650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07EA928F-C61C-41A5-CD2B-218D3DAB8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DFB351E-EBDF-A500-0A98-092709179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9CAE438-E9C8-BB0C-3B5C-49BCEBAF37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74335D-7831-4522-A5A1-563A44A478C1}" type="datetimeFigureOut">
              <a:rPr lang="da-DK" smtClean="0"/>
              <a:t>15-12-2024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7DCF3F4-E245-E761-BF20-925FE55C3D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3164BDF-A163-DF6E-8DFD-B32ED60DFF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81B5F0-E0C8-4976-887D-5352D8BA663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48354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Reddit Moons One Step Closer To Debuting On Ethereum Mainnet As Devs ...">
            <a:extLst>
              <a:ext uri="{FF2B5EF4-FFF2-40B4-BE49-F238E27FC236}">
                <a16:creationId xmlns:a16="http://schemas.microsoft.com/office/drawing/2014/main" id="{5EADC0AC-3A88-EEFF-26DF-5866C7735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39"/>
          <a:stretch/>
        </p:blipFill>
        <p:spPr bwMode="auto">
          <a:xfrm>
            <a:off x="-3047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3" name="Rectangle 615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A8E1AC5-3E34-9F21-4189-E8827C509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da-DK" sz="4400" b="0" i="0" u="none" strike="noStrike" baseline="0">
                <a:solidFill>
                  <a:srgbClr val="FFFFFF"/>
                </a:solidFill>
                <a:latin typeface="CMBX12"/>
              </a:rPr>
              <a:t>(C.) Wallstreetbets</a:t>
            </a:r>
            <a:br>
              <a:rPr lang="da-DK" sz="4400" b="0" i="0" u="none" strike="noStrike" baseline="0">
                <a:solidFill>
                  <a:srgbClr val="FFFFFF"/>
                </a:solidFill>
                <a:latin typeface="CMBX12"/>
              </a:rPr>
            </a:br>
            <a:r>
              <a:rPr lang="en-US" sz="4400" b="0" i="0" u="none" strike="noStrike" baseline="0">
                <a:solidFill>
                  <a:srgbClr val="FFFFFF"/>
                </a:solidFill>
                <a:latin typeface="CMR10"/>
              </a:rPr>
              <a:t>Data from r/wallstreetbets: </a:t>
            </a:r>
            <a:br>
              <a:rPr lang="en-US" sz="4400" b="0" i="0" u="none" strike="noStrike" baseline="0">
                <a:solidFill>
                  <a:srgbClr val="FFFFFF"/>
                </a:solidFill>
                <a:latin typeface="CMR10"/>
              </a:rPr>
            </a:br>
            <a:r>
              <a:rPr lang="en-US" sz="4400" b="0" i="0" u="none" strike="noStrike" baseline="0">
                <a:solidFill>
                  <a:srgbClr val="FFFFFF"/>
                </a:solidFill>
                <a:latin typeface="CMR10"/>
              </a:rPr>
              <a:t> </a:t>
            </a:r>
            <a:br>
              <a:rPr lang="en-US" sz="4400" b="0" i="0" u="none" strike="noStrike" baseline="0">
                <a:solidFill>
                  <a:srgbClr val="FFFFFF"/>
                </a:solidFill>
                <a:latin typeface="CMR10"/>
              </a:rPr>
            </a:br>
            <a:r>
              <a:rPr lang="en-US" sz="4400" b="0" i="0" u="none" strike="noStrike" baseline="0">
                <a:solidFill>
                  <a:srgbClr val="FFFFFF"/>
                </a:solidFill>
                <a:latin typeface="CMTT10"/>
              </a:rPr>
              <a:t>https://www.kaggle.com/datasets/gpreda/</a:t>
            </a:r>
            <a:br>
              <a:rPr lang="en-US" sz="4400" b="0" i="0" u="none" strike="noStrike" baseline="0">
                <a:solidFill>
                  <a:srgbClr val="FFFFFF"/>
                </a:solidFill>
                <a:latin typeface="CMTT10"/>
              </a:rPr>
            </a:br>
            <a:r>
              <a:rPr lang="da-DK" sz="4400" b="0" i="0" u="none" strike="noStrike" baseline="0">
                <a:solidFill>
                  <a:srgbClr val="FFFFFF"/>
                </a:solidFill>
                <a:latin typeface="CMTT10"/>
              </a:rPr>
              <a:t>reddit-wallstreetsbets-posts</a:t>
            </a:r>
            <a:endParaRPr lang="da-DK" sz="4400">
              <a:solidFill>
                <a:srgbClr val="FFFFFF"/>
              </a:solidFill>
            </a:endParaRP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6E9CD72B-7859-A1CD-94CE-3CCE06AF92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FFFFFF"/>
                </a:solidFill>
              </a:rPr>
              <a:t>Build a tool to extract the relevant financial entity discussed by Reddit users and analyze whether the content relates to the stock market’s Performance and if it is a reliable prediction</a:t>
            </a:r>
            <a:endParaRPr lang="da-DK" b="1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150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717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170" name="Picture 2" descr="Moon walk 'very meaningful' for Proviso High grad Eugene Cernan ...">
            <a:extLst>
              <a:ext uri="{FF2B5EF4-FFF2-40B4-BE49-F238E27FC236}">
                <a16:creationId xmlns:a16="http://schemas.microsoft.com/office/drawing/2014/main" id="{6410630E-6BDF-27B1-8F16-3BA97F32C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6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171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03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Freeform: Shape 104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7" name="Isosceles Triangle 104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49A50191-3F85-9DFD-9E96-2AC0DDC275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629664"/>
            <a:ext cx="10905066" cy="3598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9" name="Isosceles Triangle 104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043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0D6E9-EAE9-E83E-9EFD-95E60C4FC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5731"/>
            <a:ext cx="10515600" cy="1325563"/>
          </a:xfrm>
        </p:spPr>
        <p:txBody>
          <a:bodyPr/>
          <a:lstStyle/>
          <a:p>
            <a:pPr algn="ctr"/>
            <a:r>
              <a:rPr lang="da-DK" sz="5400" dirty="0" err="1"/>
              <a:t>Preprocessing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22297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EF9EEF-5CD3-B056-D754-7AE72A079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Processing steps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7E40C4C-8051-9BB6-5069-7F5051F5B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34639"/>
            <a:ext cx="10515600" cy="33423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- Combine title and body    </a:t>
            </a:r>
          </a:p>
          <a:p>
            <a:pPr marL="0" indent="0">
              <a:buNone/>
            </a:pPr>
            <a:r>
              <a:rPr lang="en-US" dirty="0"/>
              <a:t>- Remove links</a:t>
            </a:r>
          </a:p>
          <a:p>
            <a:pPr marL="0" indent="0">
              <a:buNone/>
            </a:pPr>
            <a:r>
              <a:rPr lang="en-US" dirty="0"/>
              <a:t>- Remove </a:t>
            </a:r>
            <a:r>
              <a:rPr lang="en-US" dirty="0" err="1"/>
              <a:t>stopwords</a:t>
            </a: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- Decode emojis to useful text</a:t>
            </a:r>
          </a:p>
        </p:txBody>
      </p:sp>
    </p:spTree>
    <p:extLst>
      <p:ext uri="{BB962C8B-B14F-4D97-AF65-F5344CB8AC3E}">
        <p14:creationId xmlns:p14="http://schemas.microsoft.com/office/powerpoint/2010/main" val="1656876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F78953B6-1FC9-38B3-60F1-1CCB64BAC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96" y="-294403"/>
            <a:ext cx="11170207" cy="7446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542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30B9C07-3AB2-16CA-43F4-24CC52CC1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C73A55D-ACA8-68D6-F05E-10F8AA423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37" y="-301976"/>
            <a:ext cx="11192926" cy="746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3094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88E4EA67-5FC8-A662-F42A-A839555B7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70823"/>
            <a:ext cx="10287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0026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80B4D2-BDCD-AEA3-E814-7ACDF080B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Models </a:t>
            </a:r>
            <a:r>
              <a:rPr lang="da-DK" dirty="0" err="1"/>
              <a:t>used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8FEC326-771E-D0CC-AA63-D44130106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6855"/>
            <a:ext cx="10515600" cy="3900107"/>
          </a:xfrm>
        </p:spPr>
        <p:txBody>
          <a:bodyPr/>
          <a:lstStyle/>
          <a:p>
            <a:r>
              <a:rPr lang="da-DK" dirty="0"/>
              <a:t>NER</a:t>
            </a:r>
          </a:p>
          <a:p>
            <a:pPr lvl="1"/>
            <a:r>
              <a:rPr lang="da-DK" dirty="0"/>
              <a:t>Find and </a:t>
            </a:r>
            <a:r>
              <a:rPr lang="da-DK" dirty="0" err="1"/>
              <a:t>detect</a:t>
            </a:r>
            <a:r>
              <a:rPr lang="da-DK" dirty="0"/>
              <a:t> </a:t>
            </a:r>
            <a:r>
              <a:rPr lang="da-DK" dirty="0" err="1"/>
              <a:t>tickers</a:t>
            </a:r>
            <a:r>
              <a:rPr lang="da-DK" dirty="0"/>
              <a:t>/</a:t>
            </a:r>
            <a:r>
              <a:rPr lang="da-DK" dirty="0" err="1"/>
              <a:t>companies</a:t>
            </a:r>
            <a:r>
              <a:rPr lang="da-DK" dirty="0"/>
              <a:t> in posts</a:t>
            </a:r>
          </a:p>
          <a:p>
            <a:r>
              <a:rPr lang="da-DK" dirty="0" err="1"/>
              <a:t>Record</a:t>
            </a:r>
            <a:r>
              <a:rPr lang="da-DK" dirty="0"/>
              <a:t> </a:t>
            </a:r>
            <a:r>
              <a:rPr lang="da-DK" dirty="0" err="1"/>
              <a:t>linking</a:t>
            </a:r>
            <a:endParaRPr lang="da-DK" dirty="0"/>
          </a:p>
          <a:p>
            <a:pPr lvl="1"/>
            <a:r>
              <a:rPr lang="da-DK" dirty="0"/>
              <a:t>Links </a:t>
            </a:r>
            <a:r>
              <a:rPr lang="da-DK" dirty="0" err="1"/>
              <a:t>entities</a:t>
            </a:r>
            <a:r>
              <a:rPr lang="da-DK" dirty="0"/>
              <a:t> from posts to US </a:t>
            </a:r>
            <a:r>
              <a:rPr lang="da-DK" dirty="0" err="1"/>
              <a:t>stocks</a:t>
            </a:r>
            <a:endParaRPr lang="da-DK" dirty="0"/>
          </a:p>
          <a:p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classification</a:t>
            </a:r>
            <a:endParaRPr lang="da-DK" dirty="0"/>
          </a:p>
          <a:p>
            <a:pPr lvl="1"/>
            <a:r>
              <a:rPr lang="da-DK" dirty="0" err="1"/>
              <a:t>Sentiment</a:t>
            </a:r>
            <a:r>
              <a:rPr lang="da-DK" dirty="0"/>
              <a:t> </a:t>
            </a:r>
            <a:r>
              <a:rPr lang="da-DK" dirty="0" err="1"/>
              <a:t>analysis</a:t>
            </a:r>
            <a:r>
              <a:rPr lang="da-DK" dirty="0"/>
              <a:t> of posts</a:t>
            </a:r>
          </a:p>
          <a:p>
            <a:pPr lvl="1"/>
            <a:r>
              <a:rPr lang="da-DK" dirty="0" err="1"/>
              <a:t>Comparing</a:t>
            </a:r>
            <a:r>
              <a:rPr lang="da-DK" dirty="0"/>
              <a:t> </a:t>
            </a:r>
            <a:r>
              <a:rPr lang="da-DK" dirty="0" err="1"/>
              <a:t>different</a:t>
            </a:r>
            <a:r>
              <a:rPr lang="da-DK" dirty="0"/>
              <a:t> </a:t>
            </a:r>
            <a:r>
              <a:rPr lang="da-DK" dirty="0" err="1"/>
              <a:t>pre-trained</a:t>
            </a:r>
            <a:r>
              <a:rPr lang="da-DK" dirty="0"/>
              <a:t> models</a:t>
            </a:r>
          </a:p>
        </p:txBody>
      </p:sp>
    </p:spTree>
    <p:extLst>
      <p:ext uri="{BB962C8B-B14F-4D97-AF65-F5344CB8AC3E}">
        <p14:creationId xmlns:p14="http://schemas.microsoft.com/office/powerpoint/2010/main" val="304816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9F5206-5BE3-7827-881C-45641C946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Analyze</a:t>
            </a:r>
            <a:r>
              <a:rPr lang="da-DK" dirty="0"/>
              <a:t> </a:t>
            </a:r>
            <a:r>
              <a:rPr lang="da-DK" dirty="0" err="1"/>
              <a:t>ideas</a:t>
            </a:r>
            <a:r>
              <a:rPr lang="da-DK" dirty="0"/>
              <a:t> </a:t>
            </a:r>
            <a:br>
              <a:rPr lang="da-DK" dirty="0"/>
            </a:br>
            <a:r>
              <a:rPr lang="da-DK" sz="2400" dirty="0"/>
              <a:t>Ideas in </a:t>
            </a:r>
            <a:r>
              <a:rPr lang="da-DK" sz="2400" dirty="0" err="1"/>
              <a:t>process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2C64F1E-3347-AE75-5207-6772492AC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32887"/>
            <a:ext cx="10515600" cy="3644075"/>
          </a:xfrm>
        </p:spPr>
        <p:txBody>
          <a:bodyPr/>
          <a:lstStyle/>
          <a:p>
            <a:r>
              <a:rPr lang="en-US" dirty="0"/>
              <a:t>Focus on GME</a:t>
            </a:r>
          </a:p>
          <a:p>
            <a:pPr lvl="1"/>
            <a:r>
              <a:rPr lang="en-US" dirty="0"/>
              <a:t>High volume of posts related to GME makes it a natural choice.</a:t>
            </a:r>
          </a:p>
          <a:p>
            <a:r>
              <a:rPr lang="en-US" dirty="0"/>
              <a:t>Sentiment Mapping </a:t>
            </a:r>
          </a:p>
          <a:p>
            <a:pPr lvl="1"/>
            <a:r>
              <a:rPr lang="en-US" dirty="0"/>
              <a:t>Map Reddit post sentiment to a time series for the mentioned stock.</a:t>
            </a:r>
          </a:p>
          <a:p>
            <a:r>
              <a:rPr lang="en-US" dirty="0"/>
              <a:t>Simple Evaluation Strategy</a:t>
            </a:r>
          </a:p>
          <a:p>
            <a:pPr lvl="1"/>
            <a:r>
              <a:rPr lang="en-US" dirty="0"/>
              <a:t>Develop a basic buy/sell strategy based on Reddit sentiment trends.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28561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162</Words>
  <Application>Microsoft Office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6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10</vt:i4>
      </vt:variant>
    </vt:vector>
  </HeadingPairs>
  <TitlesOfParts>
    <vt:vector size="17" baseType="lpstr">
      <vt:lpstr>Aptos</vt:lpstr>
      <vt:lpstr>Aptos Display</vt:lpstr>
      <vt:lpstr>Arial</vt:lpstr>
      <vt:lpstr>CMBX12</vt:lpstr>
      <vt:lpstr>CMR10</vt:lpstr>
      <vt:lpstr>CMTT10</vt:lpstr>
      <vt:lpstr>Office-tema</vt:lpstr>
      <vt:lpstr>(C.) Wallstreetbets Data from r/wallstreetbets:    https://www.kaggle.com/datasets/gpreda/ reddit-wallstreetsbets-posts</vt:lpstr>
      <vt:lpstr>PowerPoint-præsentation</vt:lpstr>
      <vt:lpstr>Preprocessing</vt:lpstr>
      <vt:lpstr>Processing steps</vt:lpstr>
      <vt:lpstr>PowerPoint-præsentation</vt:lpstr>
      <vt:lpstr>PowerPoint-præsentation</vt:lpstr>
      <vt:lpstr>PowerPoint-præsentation</vt:lpstr>
      <vt:lpstr>Models used</vt:lpstr>
      <vt:lpstr>Analyze ideas  Ideas in process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Theis Markus Ikkala Andersen</dc:creator>
  <cp:lastModifiedBy>Theis Markus Ikkala Andersen</cp:lastModifiedBy>
  <cp:revision>2</cp:revision>
  <dcterms:created xsi:type="dcterms:W3CDTF">2024-12-15T13:57:58Z</dcterms:created>
  <dcterms:modified xsi:type="dcterms:W3CDTF">2024-12-15T15:17:53Z</dcterms:modified>
</cp:coreProperties>
</file>