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31512B5-0BFD-4E17-818B-D69F751F93C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68F767E-C937-4A5C-8789-B868652AB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58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12B5-0BFD-4E17-818B-D69F751F93C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67E-C937-4A5C-8789-B868652AB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30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12B5-0BFD-4E17-818B-D69F751F93C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67E-C937-4A5C-8789-B868652AB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983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12B5-0BFD-4E17-818B-D69F751F93C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67E-C937-4A5C-8789-B868652AB77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781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12B5-0BFD-4E17-818B-D69F751F93C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67E-C937-4A5C-8789-B868652AB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26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12B5-0BFD-4E17-818B-D69F751F93C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67E-C937-4A5C-8789-B868652AB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51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12B5-0BFD-4E17-818B-D69F751F93C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67E-C937-4A5C-8789-B868652AB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12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12B5-0BFD-4E17-818B-D69F751F93C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67E-C937-4A5C-8789-B868652AB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950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12B5-0BFD-4E17-818B-D69F751F93C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67E-C937-4A5C-8789-B868652AB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86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12B5-0BFD-4E17-818B-D69F751F93C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67E-C937-4A5C-8789-B868652AB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1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12B5-0BFD-4E17-818B-D69F751F93C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67E-C937-4A5C-8789-B868652AB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11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12B5-0BFD-4E17-818B-D69F751F93C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67E-C937-4A5C-8789-B868652AB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47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12B5-0BFD-4E17-818B-D69F751F93C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67E-C937-4A5C-8789-B868652AB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79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12B5-0BFD-4E17-818B-D69F751F93C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67E-C937-4A5C-8789-B868652AB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10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12B5-0BFD-4E17-818B-D69F751F93C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67E-C937-4A5C-8789-B868652AB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74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12B5-0BFD-4E17-818B-D69F751F93C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67E-C937-4A5C-8789-B868652AB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34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12B5-0BFD-4E17-818B-D69F751F93C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67E-C937-4A5C-8789-B868652AB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27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512B5-0BFD-4E17-818B-D69F751F93C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767E-C937-4A5C-8789-B868652AB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97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Wide_Web" TargetMode="External"/><Relationship Id="rId2" Type="http://schemas.openxmlformats.org/officeDocument/2006/relationships/hyperlink" Target="https://en.wikipedia.org/wiki/Data_mi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78D5-542A-46C1-B434-A834019F3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764" y="93306"/>
            <a:ext cx="8433902" cy="463689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A.D. Patel Institute of technology</a:t>
            </a:r>
            <a:b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b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Department of information technology</a:t>
            </a:r>
            <a:b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b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102040404(seminar)</a:t>
            </a:r>
            <a:b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Title: web </a:t>
            </a:r>
            <a:r>
              <a:rPr lang="en-US" sz="3200" dirty="0" err="1">
                <a:solidFill>
                  <a:schemeClr val="bg1"/>
                </a:solidFill>
                <a:latin typeface="Algerian" panose="04020705040A02060702" pitchFamily="82" charset="0"/>
              </a:rPr>
              <a:t>minning</a:t>
            </a:r>
            <a:b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IN" sz="6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C1797-F971-41D0-809D-4F7A20415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665" y="5514813"/>
            <a:ext cx="10804849" cy="97929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highlight>
                  <a:srgbClr val="000000"/>
                </a:highlight>
              </a:rPr>
              <a:t>Prepare by: </a:t>
            </a:r>
            <a:r>
              <a:rPr lang="en-US" sz="2400" dirty="0" err="1">
                <a:solidFill>
                  <a:schemeClr val="tx1"/>
                </a:solidFill>
                <a:highlight>
                  <a:srgbClr val="000000"/>
                </a:highlight>
              </a:rPr>
              <a:t>parth</a:t>
            </a:r>
            <a:r>
              <a:rPr lang="en-US" sz="2400" dirty="0">
                <a:solidFill>
                  <a:schemeClr val="tx1"/>
                </a:solidFill>
                <a:highlight>
                  <a:srgbClr val="000000"/>
                </a:highlight>
              </a:rPr>
              <a:t> </a:t>
            </a:r>
            <a:r>
              <a:rPr lang="en-US" sz="2400" dirty="0" err="1">
                <a:solidFill>
                  <a:schemeClr val="tx1"/>
                </a:solidFill>
                <a:highlight>
                  <a:srgbClr val="000000"/>
                </a:highlight>
              </a:rPr>
              <a:t>tandel</a:t>
            </a:r>
            <a:r>
              <a:rPr lang="en-US" sz="2400" dirty="0">
                <a:solidFill>
                  <a:schemeClr val="tx1"/>
                </a:solidFill>
                <a:highlight>
                  <a:srgbClr val="000000"/>
                </a:highlight>
              </a:rPr>
              <a:t>(12002080601078)</a:t>
            </a:r>
            <a:endParaRPr lang="en-IN" sz="2400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pic>
        <p:nvPicPr>
          <p:cNvPr id="1026" name="Picture 2" descr="ADIT CVM University - YouTube">
            <a:extLst>
              <a:ext uri="{FF2B5EF4-FFF2-40B4-BE49-F238E27FC236}">
                <a16:creationId xmlns:a16="http://schemas.microsoft.com/office/drawing/2014/main" id="{EFC94348-4E91-4121-8A18-94001EB4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91" y="-38165"/>
            <a:ext cx="1687871" cy="169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VM University - Home | Facebook">
            <a:extLst>
              <a:ext uri="{FF2B5EF4-FFF2-40B4-BE49-F238E27FC236}">
                <a16:creationId xmlns:a16="http://schemas.microsoft.com/office/drawing/2014/main" id="{0DB62F3F-687B-4914-A8B4-B76F4F739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129" y="0"/>
            <a:ext cx="1687871" cy="166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93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ADC5-70F1-4E5E-A5F3-9AD4DFBC8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681724"/>
            <a:ext cx="8791575" cy="1494551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7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5460-4196-480D-AA0A-45D797DA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72337"/>
            <a:ext cx="9905998" cy="5944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Web </a:t>
            </a:r>
            <a:r>
              <a:rPr lang="en-US" dirty="0" err="1">
                <a:solidFill>
                  <a:schemeClr val="bg1"/>
                </a:solidFill>
                <a:latin typeface="Algerian" panose="04020705040A02060702" pitchFamily="82" charset="0"/>
              </a:rPr>
              <a:t>minning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5D46-41EF-4F27-A108-8AF7D7EF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58142"/>
            <a:ext cx="9905999" cy="4798641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Web mining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the application of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Data mi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mining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techniques to discover patterns from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World Wide We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Wide Web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It uses automated methods to extract both structured and unstructured data from web pages, server logs and link structures.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There are three main sub-categories of web mining. </a:t>
            </a:r>
            <a:endParaRPr lang="en-US" dirty="0"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IN" b="0" i="0" dirty="0">
                <a:effectLst/>
                <a:latin typeface="Arial" panose="020B0604020202020204" pitchFamily="34" charset="0"/>
              </a:rPr>
              <a:t>Web content mining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IN" dirty="0">
                <a:latin typeface="Arial" panose="020B0604020202020204" pitchFamily="34" charset="0"/>
              </a:rPr>
              <a:t>Web </a:t>
            </a:r>
            <a:r>
              <a:rPr lang="en-IN" b="0" i="0" dirty="0">
                <a:effectLst/>
                <a:latin typeface="Arial" panose="020B0604020202020204" pitchFamily="34" charset="0"/>
              </a:rPr>
              <a:t>structure mining</a:t>
            </a:r>
          </a:p>
          <a:p>
            <a:pPr marL="514350" indent="-514350">
              <a:buFont typeface="+mj-lt"/>
              <a:buAutoNum type="romanLcPeriod"/>
            </a:pPr>
            <a:r>
              <a:rPr lang="en-IN" b="0" i="0" dirty="0">
                <a:effectLst/>
                <a:latin typeface="Arial" panose="020B0604020202020204" pitchFamily="34" charset="0"/>
              </a:rPr>
              <a:t>Web usage mining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07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D5117-5CB1-434B-9AB7-781B6404C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97" y="877078"/>
            <a:ext cx="8607489" cy="51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3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8E5C-3711-4CA6-B98E-94DA2913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41176"/>
            <a:ext cx="9905998" cy="1101012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Web content mining</a:t>
            </a:r>
            <a:br>
              <a:rPr lang="en-US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</a:b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463D-C1E8-4443-A450-66B6A29D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2229"/>
            <a:ext cx="9905999" cy="4316964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Web content mining is the mining, extraction and integration of useful data, information and knowledge from Web page content. 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Web content consist of several types of data – text, image, audio, video etc.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Content data is the group of facts that a web page is designed. It can provide effective and interesting patterns about user needs.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urw-din"/>
              </a:rPr>
              <a:t>Text documents are related to text mining, machine learning and natural language processing. This mining is also known as text mining.</a:t>
            </a:r>
          </a:p>
          <a:p>
            <a:r>
              <a:rPr lang="en-US" b="0" i="0" dirty="0">
                <a:effectLst/>
                <a:latin typeface="urw-din"/>
              </a:rPr>
              <a:t>This type of mining performs scanning and mining of the text, images and groups of web pages according to the content of the input.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41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E822A-A5BB-42AD-AAB2-AE430F63F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10" y="353604"/>
            <a:ext cx="7156580" cy="6150792"/>
          </a:xfrm>
        </p:spPr>
      </p:pic>
    </p:spTree>
    <p:extLst>
      <p:ext uri="{BB962C8B-B14F-4D97-AF65-F5344CB8AC3E}">
        <p14:creationId xmlns:p14="http://schemas.microsoft.com/office/powerpoint/2010/main" val="25588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F2B9-5E8D-4ADE-8B41-89EB3C42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9106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Web </a:t>
            </a:r>
            <a:r>
              <a:rPr lang="en-IN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structure mining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49B1-112F-459D-9641-C269B9D66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0890"/>
            <a:ext cx="9905999" cy="4270311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urw-din"/>
              </a:rPr>
              <a:t>Web structure mining is the application of discovering structure information from the web.</a:t>
            </a:r>
          </a:p>
          <a:p>
            <a:r>
              <a:rPr lang="en-US" b="0" i="0" dirty="0">
                <a:effectLst/>
                <a:latin typeface="urw-din"/>
              </a:rPr>
              <a:t>The structure of the web graph consists of web pages as nodes, and hyperlinks as edges connecting related pages.</a:t>
            </a:r>
            <a:endParaRPr lang="en-US" dirty="0">
              <a:latin typeface="urw-din"/>
            </a:endParaRPr>
          </a:p>
          <a:p>
            <a:r>
              <a:rPr lang="en-US" b="0" i="0" dirty="0">
                <a:effectLst/>
                <a:latin typeface="urw-din"/>
              </a:rPr>
              <a:t>Structure mining basically shows the structured summary of a particular website. </a:t>
            </a:r>
          </a:p>
          <a:p>
            <a:r>
              <a:rPr lang="en-US" b="0" i="0" dirty="0">
                <a:effectLst/>
                <a:latin typeface="urw-din"/>
              </a:rPr>
              <a:t> It identifies relationship between web pages linked by information or direct link connection. To determine the connection between two commercial websites, Web structure mining can be very useful.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80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F9793-DC7E-4210-9346-D33C18F66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26" y="594606"/>
            <a:ext cx="7725747" cy="5668787"/>
          </a:xfrm>
        </p:spPr>
      </p:pic>
    </p:spTree>
    <p:extLst>
      <p:ext uri="{BB962C8B-B14F-4D97-AF65-F5344CB8AC3E}">
        <p14:creationId xmlns:p14="http://schemas.microsoft.com/office/powerpoint/2010/main" val="280346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35C9-3E03-4A9E-A9D9-B0402CD2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90526"/>
            <a:ext cx="9905998" cy="641115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Web usage mining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2965-A8E3-44C2-99FF-20CC1B8E4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0097"/>
            <a:ext cx="9905999" cy="3841103"/>
          </a:xfrm>
        </p:spPr>
        <p:txBody>
          <a:bodyPr/>
          <a:lstStyle/>
          <a:p>
            <a:r>
              <a:rPr lang="en-US" b="0" i="0" dirty="0">
                <a:effectLst/>
                <a:latin typeface="urw-din"/>
              </a:rPr>
              <a:t>Web usage mining is the application of identifying or discovering interesting usage patterns from large data sets. </a:t>
            </a:r>
          </a:p>
          <a:p>
            <a:r>
              <a:rPr lang="en-US" b="0" i="0" dirty="0">
                <a:effectLst/>
                <a:latin typeface="urw-din"/>
              </a:rPr>
              <a:t> And these patterns enable you to understand the user behaviors or something like that.</a:t>
            </a:r>
            <a:endParaRPr lang="en-US" dirty="0">
              <a:latin typeface="urw-din"/>
            </a:endParaRPr>
          </a:p>
          <a:p>
            <a:r>
              <a:rPr lang="en-US" b="0" i="0" dirty="0">
                <a:effectLst/>
                <a:latin typeface="urw-din"/>
              </a:rPr>
              <a:t> And these patterns enable you to understand the user behaviors or something like that.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82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E8464-02F4-4BB0-83F3-D4EA06535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10" y="573832"/>
            <a:ext cx="7613780" cy="57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11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</TotalTime>
  <Words>349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Arial</vt:lpstr>
      <vt:lpstr>Tw Cen MT</vt:lpstr>
      <vt:lpstr>urw-din</vt:lpstr>
      <vt:lpstr>Circuit</vt:lpstr>
      <vt:lpstr>A.D. Patel Institute of technology  Department of information technology  102040404(seminar) Title: web minning </vt:lpstr>
      <vt:lpstr>Web minning</vt:lpstr>
      <vt:lpstr>PowerPoint Presentation</vt:lpstr>
      <vt:lpstr>Web content mining </vt:lpstr>
      <vt:lpstr>PowerPoint Presentation</vt:lpstr>
      <vt:lpstr>Web structure mining</vt:lpstr>
      <vt:lpstr>PowerPoint Presentation</vt:lpstr>
      <vt:lpstr>Web usage mining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 Tandel</dc:creator>
  <cp:lastModifiedBy>Parth Tandel</cp:lastModifiedBy>
  <cp:revision>3</cp:revision>
  <dcterms:created xsi:type="dcterms:W3CDTF">2022-04-06T16:36:36Z</dcterms:created>
  <dcterms:modified xsi:type="dcterms:W3CDTF">2022-04-07T06:04:40Z</dcterms:modified>
</cp:coreProperties>
</file>