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7" r:id="rId6"/>
    <p:sldId id="268" r:id="rId7"/>
    <p:sldId id="269" r:id="rId8"/>
    <p:sldId id="270" r:id="rId9"/>
    <p:sldId id="271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5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5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1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6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0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1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4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0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7577-E21C-4E80-AC33-CAD08B86F88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A57F-6338-480B-9D33-FF43EB17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1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71800" y="2564904"/>
            <a:ext cx="30963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63174" y="3276358"/>
            <a:ext cx="30963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35696" y="2564904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3276358"/>
            <a:ext cx="7920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03992" y="2564904"/>
            <a:ext cx="1440160" cy="135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24072" y="6274115"/>
            <a:ext cx="208777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 회원가입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828246" y="4005064"/>
            <a:ext cx="5615905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r>
              <a:rPr lang="ko-KR" altLang="en-US" dirty="0" smtClean="0"/>
              <a:t>찾기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11560" y="836712"/>
            <a:ext cx="3313801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User</a:t>
            </a:r>
          </a:p>
        </p:txBody>
      </p:sp>
    </p:spTree>
    <p:extLst>
      <p:ext uri="{BB962C8B-B14F-4D97-AF65-F5344CB8AC3E}">
        <p14:creationId xmlns:p14="http://schemas.microsoft.com/office/powerpoint/2010/main" val="202366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260648"/>
            <a:ext cx="23042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관리자메뉴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323528" y="1700808"/>
            <a:ext cx="5233162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거래내역관리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허가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) LIST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724128" y="808523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사원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13145" y="1256209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거래처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3145" y="1699044"/>
            <a:ext cx="2315239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통계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0533" y="677639"/>
            <a:ext cx="2606157" cy="909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통계는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View</a:t>
            </a:r>
            <a:r>
              <a:rPr lang="ko-KR" altLang="en-US" sz="1400" dirty="0" smtClean="0">
                <a:solidFill>
                  <a:schemeClr val="tx1"/>
                </a:solidFill>
              </a:rPr>
              <a:t>를 통해서 만든다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0072" y="5733256"/>
            <a:ext cx="23042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</a:t>
            </a:r>
            <a:r>
              <a:rPr lang="ko-KR" altLang="en-US" dirty="0"/>
              <a:t>처</a:t>
            </a:r>
            <a:r>
              <a:rPr lang="ko-KR" altLang="en-US" dirty="0" smtClean="0"/>
              <a:t>메뉴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95537" y="6165304"/>
            <a:ext cx="2592288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</a:t>
            </a:r>
            <a:r>
              <a:rPr lang="ko-KR" altLang="en-US" dirty="0">
                <a:solidFill>
                  <a:schemeClr val="tx1"/>
                </a:solidFill>
              </a:rPr>
              <a:t>처</a:t>
            </a:r>
            <a:r>
              <a:rPr lang="ko-KR" altLang="en-US" dirty="0" smtClean="0">
                <a:solidFill>
                  <a:schemeClr val="tx1"/>
                </a:solidFill>
              </a:rPr>
              <a:t> 개인정보 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6823" y="3140968"/>
            <a:ext cx="230425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원</a:t>
            </a:r>
            <a:r>
              <a:rPr lang="ko-KR" altLang="en-US" dirty="0" smtClean="0"/>
              <a:t>메뉴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44886" y="3573016"/>
            <a:ext cx="2592288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사원 개인정보 수정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4886" y="4005064"/>
            <a:ext cx="1917523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거래추가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발주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8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66729" y="260648"/>
            <a:ext cx="3313801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거래처회원가입 </a:t>
            </a:r>
            <a:r>
              <a:rPr lang="en-US" altLang="ko-KR" dirty="0" smtClean="0">
                <a:solidFill>
                  <a:schemeClr val="tx1"/>
                </a:solidFill>
              </a:rPr>
              <a:t>Dialog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Account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1520" y="260648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51520" y="836712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</a:t>
            </a:r>
            <a:r>
              <a:rPr lang="ko-KR" altLang="en-US" dirty="0"/>
              <a:t>디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080598" y="836712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51520" y="1232756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080598" y="1232756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51520" y="1628800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080598" y="1628800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51520" y="2026522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업</a:t>
            </a:r>
            <a:r>
              <a:rPr lang="ko-KR" altLang="en-US" dirty="0" err="1"/>
              <a:t>체</a:t>
            </a:r>
            <a:r>
              <a:rPr lang="ko-KR" altLang="en-US" dirty="0" err="1" smtClean="0"/>
              <a:t>명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2080598" y="2026522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51520" y="2420888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연락처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080598" y="2420888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51520" y="2822873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2080598" y="2822873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283968" y="2824514"/>
            <a:ext cx="2120968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우편번호검색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080598" y="3212976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51520" y="3212976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상세주소</a:t>
            </a: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339752" y="4509120"/>
            <a:ext cx="1440160" cy="135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914024" y="4509120"/>
            <a:ext cx="1440160" cy="135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32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77583" y="1052736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877583" y="1556792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706661" y="1556792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877583" y="1952836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코드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706661" y="1952836"/>
            <a:ext cx="2736304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877583" y="2348880"/>
            <a:ext cx="4565382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466729" y="260648"/>
            <a:ext cx="3313801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PW</a:t>
            </a:r>
            <a:r>
              <a:rPr lang="ko-KR" altLang="en-US" dirty="0" smtClean="0">
                <a:solidFill>
                  <a:schemeClr val="tx1"/>
                </a:solidFill>
              </a:rPr>
              <a:t>찾기 </a:t>
            </a:r>
            <a:r>
              <a:rPr lang="en-US" altLang="ko-KR" dirty="0" smtClean="0">
                <a:solidFill>
                  <a:schemeClr val="tx1"/>
                </a:solidFill>
              </a:rPr>
              <a:t>Dialog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user</a:t>
            </a:r>
          </a:p>
        </p:txBody>
      </p:sp>
    </p:spTree>
    <p:extLst>
      <p:ext uri="{BB962C8B-B14F-4D97-AF65-F5344CB8AC3E}">
        <p14:creationId xmlns:p14="http://schemas.microsoft.com/office/powerpoint/2010/main" val="247197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971980" y="343913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거래처검색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937639" y="781796"/>
            <a:ext cx="6946295" cy="2197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7504" y="116632"/>
            <a:ext cx="1728192" cy="66247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3635896" y="6237312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선택삭제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051720" y="6237312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거래처등록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07504" y="3661507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거래처관리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940666" y="6237312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956647" y="3104964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</a:t>
            </a:r>
            <a:r>
              <a:rPr lang="ko-KR" altLang="en-US" dirty="0"/>
              <a:t>디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3287970" y="3104964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956647" y="3467795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3287970" y="3467795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1956647" y="3835978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  <a:endParaRPr lang="en-US" altLang="ko-KR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3287970" y="3835978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5501803" y="3103459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업체명</a:t>
            </a:r>
            <a:endParaRPr lang="en-US" altLang="ko-KR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833126" y="3103459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5501803" y="3499489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6833126" y="3499489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5501803" y="3874069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6833126" y="3874069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967463" y="4652182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  <a:endParaRPr lang="en-US" altLang="ko-KR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3298786" y="4652182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1967463" y="5049180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상세주소</a:t>
            </a:r>
            <a:endParaRPr lang="en-US" altLang="ko-KR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3298786" y="5049180"/>
            <a:ext cx="558514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5493257" y="4654464"/>
            <a:ext cx="2120968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우편번호검색</a:t>
            </a:r>
            <a:endParaRPr lang="en-US" altLang="ko-KR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967463" y="4259540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급</a:t>
            </a:r>
            <a:endParaRPr lang="en-US" altLang="ko-KR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3298786" y="4259540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60" name="아래쪽 화살표 59"/>
          <p:cNvSpPr/>
          <p:nvPr/>
        </p:nvSpPr>
        <p:spPr>
          <a:xfrm>
            <a:off x="5092834" y="4293096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310834" y="781796"/>
            <a:ext cx="1030745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endParaRPr lang="en-US" altLang="ko-KR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3341538" y="781796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업체</a:t>
            </a:r>
            <a:r>
              <a:rPr lang="ko-KR" altLang="en-US" dirty="0" err="1"/>
              <a:t>명</a:t>
            </a:r>
            <a:endParaRPr lang="en-US" altLang="ko-KR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4398632" y="781796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5490652" y="781796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6580027" y="781796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등급</a:t>
            </a:r>
            <a:endParaRPr lang="en-US" altLang="ko-KR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7620112" y="781796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허가여부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501803" y="4259540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허가여부</a:t>
            </a:r>
            <a:endParaRPr lang="en-US" altLang="ko-KR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6833126" y="4259540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69" name="아래쪽 화살표 68"/>
          <p:cNvSpPr/>
          <p:nvPr/>
        </p:nvSpPr>
        <p:spPr>
          <a:xfrm>
            <a:off x="8629633" y="4293096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36505" y="781796"/>
            <a:ext cx="51537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en-US" altLang="ko-KR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6311507" y="5445224"/>
            <a:ext cx="2606157" cy="124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관리자용 거래</a:t>
            </a:r>
            <a:r>
              <a:rPr lang="ko-KR" altLang="en-US" sz="1400" dirty="0">
                <a:solidFill>
                  <a:schemeClr val="tx1"/>
                </a:solidFill>
              </a:rPr>
              <a:t>처</a:t>
            </a:r>
            <a:r>
              <a:rPr lang="ko-KR" altLang="en-US" sz="1400" dirty="0" smtClean="0">
                <a:solidFill>
                  <a:schemeClr val="tx1"/>
                </a:solidFill>
              </a:rPr>
              <a:t>관리 </a:t>
            </a:r>
            <a:r>
              <a:rPr lang="en-US" altLang="ko-KR" sz="1400" dirty="0" smtClean="0">
                <a:solidFill>
                  <a:schemeClr val="tx1"/>
                </a:solidFill>
              </a:rPr>
              <a:t>Stage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 Account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추가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허가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5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971980" y="343913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원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937639" y="781796"/>
            <a:ext cx="6946295" cy="2197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7504" y="116632"/>
            <a:ext cx="1728192" cy="66247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3635896" y="6237312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선택삭제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051720" y="6237312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원</a:t>
            </a:r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07504" y="3661507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사원관리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940666" y="6237312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956647" y="3104964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</a:t>
            </a:r>
            <a:r>
              <a:rPr lang="ko-KR" altLang="en-US" dirty="0"/>
              <a:t>디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3287970" y="3104964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956647" y="3501008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3287970" y="3501008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1956647" y="3869191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  <a:endParaRPr lang="en-US" altLang="ko-KR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3287970" y="3869191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5501803" y="3103459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  <a:endParaRPr lang="en-US" altLang="ko-KR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833126" y="3103459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5501803" y="3499489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6833126" y="3499489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5501803" y="3874069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endParaRPr lang="en-US" altLang="ko-KR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6833126" y="3874069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967463" y="4652182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  <a:endParaRPr lang="en-US" altLang="ko-KR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3298786" y="4652182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1967463" y="5049180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상세주소</a:t>
            </a:r>
            <a:endParaRPr lang="en-US" altLang="ko-KR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3298786" y="5049180"/>
            <a:ext cx="558514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5493257" y="4654464"/>
            <a:ext cx="2120968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우편번호검색</a:t>
            </a:r>
            <a:endParaRPr lang="en-US" altLang="ko-KR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967463" y="4259540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급</a:t>
            </a:r>
            <a:endParaRPr lang="en-US" altLang="ko-KR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3298786" y="4259540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60" name="아래쪽 화살표 59"/>
          <p:cNvSpPr/>
          <p:nvPr/>
        </p:nvSpPr>
        <p:spPr>
          <a:xfrm>
            <a:off x="5092834" y="4293096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310834" y="781796"/>
            <a:ext cx="1030745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endParaRPr lang="en-US" altLang="ko-KR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3216089" y="781796"/>
            <a:ext cx="851855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4052627" y="781796"/>
            <a:ext cx="1133819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5075119" y="781796"/>
            <a:ext cx="93704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5940152" y="781796"/>
            <a:ext cx="93704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등급</a:t>
            </a:r>
            <a:endParaRPr lang="en-US" altLang="ko-KR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6804248" y="781796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재직여부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501803" y="4259540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</a:t>
            </a:r>
            <a:r>
              <a:rPr lang="ko-KR" altLang="en-US" dirty="0"/>
              <a:t>직</a:t>
            </a:r>
            <a:r>
              <a:rPr lang="ko-KR" altLang="en-US" dirty="0" smtClean="0"/>
              <a:t>여부</a:t>
            </a:r>
            <a:endParaRPr lang="en-US" altLang="ko-KR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6833126" y="4259540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69" name="아래쪽 화살표 68"/>
          <p:cNvSpPr/>
          <p:nvPr/>
        </p:nvSpPr>
        <p:spPr>
          <a:xfrm>
            <a:off x="8629633" y="4293096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36505" y="781796"/>
            <a:ext cx="51537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6311507" y="5445224"/>
            <a:ext cx="2606157" cy="124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관리자용 사원관리 </a:t>
            </a:r>
            <a:r>
              <a:rPr lang="en-US" altLang="ko-KR" sz="1400" dirty="0" smtClean="0">
                <a:solidFill>
                  <a:schemeClr val="tx1"/>
                </a:solidFill>
              </a:rPr>
              <a:t>Stage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 Sales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추가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허가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67463" y="5445224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en-US" altLang="ko-KR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3298786" y="5445224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5493257" y="5445224"/>
            <a:ext cx="734927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삽</a:t>
            </a:r>
            <a:r>
              <a:rPr lang="ko-KR" altLang="en-US" dirty="0"/>
              <a:t>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006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971980" y="343913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937639" y="781796"/>
            <a:ext cx="6946295" cy="21977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7504" y="116632"/>
            <a:ext cx="1728192" cy="66247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3635896" y="6237312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선택삭제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051720" y="6237312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07504" y="3661507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940666" y="6237312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956647" y="3104964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3287970" y="3104964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956647" y="3501008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3287970" y="3501008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1956647" y="3869191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거래처</a:t>
            </a:r>
            <a:r>
              <a:rPr lang="ko-KR" altLang="en-US" dirty="0" err="1"/>
              <a:t>명</a:t>
            </a:r>
            <a:endParaRPr lang="en-US" altLang="ko-KR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967463" y="5056488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원가</a:t>
            </a:r>
            <a:endParaRPr lang="en-US" altLang="ko-KR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3298786" y="5056488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1967463" y="5453486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정가</a:t>
            </a:r>
            <a:endParaRPr lang="en-US" altLang="ko-KR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967463" y="4259540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</a:t>
            </a:r>
            <a:r>
              <a:rPr lang="ko-KR" altLang="en-US" dirty="0"/>
              <a:t>류</a:t>
            </a:r>
            <a:endParaRPr lang="en-US" altLang="ko-KR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3298786" y="4259540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60" name="아래쪽 화살표 59"/>
          <p:cNvSpPr/>
          <p:nvPr/>
        </p:nvSpPr>
        <p:spPr>
          <a:xfrm>
            <a:off x="5092834" y="4293096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310834" y="781796"/>
            <a:ext cx="1030745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endParaRPr lang="en-US" altLang="ko-KR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3216089" y="781796"/>
            <a:ext cx="851855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4052627" y="781796"/>
            <a:ext cx="1133819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업체</a:t>
            </a:r>
            <a:r>
              <a:rPr lang="ko-KR" altLang="en-US" dirty="0" err="1"/>
              <a:t>명</a:t>
            </a:r>
            <a:endParaRPr lang="en-US" altLang="ko-KR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5075119" y="781796"/>
            <a:ext cx="93704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원가</a:t>
            </a:r>
            <a:endParaRPr lang="en-US" altLang="ko-KR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5940152" y="781796"/>
            <a:ext cx="93704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</a:t>
            </a:r>
            <a:r>
              <a:rPr lang="ko-KR" altLang="en-US" dirty="0"/>
              <a:t>가</a:t>
            </a:r>
            <a:endParaRPr lang="en-US" altLang="ko-KR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6804248" y="781796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허</a:t>
            </a:r>
            <a:r>
              <a:rPr lang="ko-KR" altLang="en-US" dirty="0"/>
              <a:t>가</a:t>
            </a:r>
            <a:r>
              <a:rPr lang="ko-KR" altLang="en-US" dirty="0" smtClean="0"/>
              <a:t>여부</a:t>
            </a:r>
            <a:endParaRPr lang="en-US" altLang="ko-KR" dirty="0" smtClean="0"/>
          </a:p>
        </p:txBody>
      </p:sp>
      <p:sp>
        <p:nvSpPr>
          <p:cNvPr id="68" name="직사각형 67"/>
          <p:cNvSpPr/>
          <p:nvPr/>
        </p:nvSpPr>
        <p:spPr>
          <a:xfrm>
            <a:off x="5506570" y="4252935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69" name="아래쪽 화살표 68"/>
          <p:cNvSpPr/>
          <p:nvPr/>
        </p:nvSpPr>
        <p:spPr>
          <a:xfrm>
            <a:off x="7303077" y="4286491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36505" y="781796"/>
            <a:ext cx="51537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6311507" y="5877272"/>
            <a:ext cx="2606157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관리자용 제품관리 </a:t>
            </a:r>
            <a:r>
              <a:rPr lang="en-US" altLang="ko-KR" sz="1400" dirty="0" smtClean="0">
                <a:solidFill>
                  <a:schemeClr val="tx1"/>
                </a:solidFill>
              </a:rPr>
              <a:t>Stage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 Product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추가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허가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293167" y="3874069"/>
            <a:ext cx="2120968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거래처명</a:t>
            </a:r>
            <a:r>
              <a:rPr lang="ko-KR" altLang="en-US" dirty="0" smtClean="0"/>
              <a:t> 자동</a:t>
            </a:r>
            <a:endParaRPr lang="en-US" altLang="ko-KR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3307573" y="5453486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7683985" y="4250487"/>
            <a:ext cx="1199949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</a:t>
            </a:r>
            <a:r>
              <a:rPr lang="ko-KR" altLang="en-US" dirty="0"/>
              <a:t>류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1973411" y="4642374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허가여</a:t>
            </a:r>
            <a:r>
              <a:rPr lang="ko-KR" altLang="en-US" dirty="0"/>
              <a:t>부</a:t>
            </a:r>
            <a:endParaRPr lang="en-US" altLang="ko-KR" dirty="0" smtClean="0"/>
          </a:p>
        </p:txBody>
      </p:sp>
      <p:sp>
        <p:nvSpPr>
          <p:cNvPr id="75" name="직사각형 74"/>
          <p:cNvSpPr/>
          <p:nvPr/>
        </p:nvSpPr>
        <p:spPr>
          <a:xfrm>
            <a:off x="3304734" y="4642374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6" name="아래쪽 화살표 75"/>
          <p:cNvSpPr/>
          <p:nvPr/>
        </p:nvSpPr>
        <p:spPr>
          <a:xfrm>
            <a:off x="5098782" y="4675930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08104" y="5461957"/>
            <a:ext cx="1584176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에러메세</a:t>
            </a:r>
            <a:r>
              <a:rPr lang="ko-KR" altLang="en-US" dirty="0" err="1">
                <a:solidFill>
                  <a:srgbClr val="FF0000"/>
                </a:solidFill>
              </a:rPr>
              <a:t>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967463" y="5841268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en-US" altLang="ko-KR" dirty="0" smtClean="0"/>
          </a:p>
        </p:txBody>
      </p:sp>
      <p:sp>
        <p:nvSpPr>
          <p:cNvPr id="79" name="직사각형 78"/>
          <p:cNvSpPr/>
          <p:nvPr/>
        </p:nvSpPr>
        <p:spPr>
          <a:xfrm>
            <a:off x="3298786" y="5841268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80" name="직사각형 79"/>
          <p:cNvSpPr/>
          <p:nvPr/>
        </p:nvSpPr>
        <p:spPr>
          <a:xfrm>
            <a:off x="5493257" y="5841268"/>
            <a:ext cx="734927" cy="3240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삽</a:t>
            </a:r>
            <a:r>
              <a:rPr lang="ko-KR" altLang="en-US" dirty="0"/>
              <a:t>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738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56984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9752" y="3501008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876710" y="2207387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대분</a:t>
            </a:r>
            <a:r>
              <a:rPr lang="ko-KR" altLang="en-US" dirty="0" err="1"/>
              <a:t>류</a:t>
            </a:r>
            <a:endParaRPr lang="en-US" altLang="ko-KR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3208033" y="2207387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6311507" y="5777522"/>
            <a:ext cx="2606157" cy="909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관리자용 제품분류추가 </a:t>
            </a:r>
            <a:r>
              <a:rPr lang="en-US" altLang="ko-KR" sz="1400" dirty="0" smtClean="0">
                <a:solidFill>
                  <a:schemeClr val="tx1"/>
                </a:solidFill>
              </a:rPr>
              <a:t>Dialog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MidClass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BigClass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76710" y="2708920"/>
            <a:ext cx="1247201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</a:t>
            </a:r>
            <a:r>
              <a:rPr lang="ko-KR" altLang="en-US" dirty="0" smtClean="0"/>
              <a:t>분류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3208033" y="2708920"/>
            <a:ext cx="213136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3665959" y="3501008"/>
            <a:ext cx="121551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844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556"/>
            <a:ext cx="9144000" cy="685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107504" y="5994282"/>
            <a:ext cx="2606157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관리자용 거래추가 </a:t>
            </a:r>
            <a:r>
              <a:rPr lang="en-US" altLang="ko-KR" sz="1400" dirty="0" smtClean="0">
                <a:solidFill>
                  <a:schemeClr val="tx1"/>
                </a:solidFill>
              </a:rPr>
              <a:t>Stage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 Record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다중추가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93012" y="31924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거래내역추가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85812" y="116632"/>
            <a:ext cx="1937916" cy="324036"/>
          </a:xfrm>
          <a:prstGeom prst="rect">
            <a:avLst/>
          </a:prstGeom>
          <a:solidFill>
            <a:srgbClr val="868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919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556"/>
            <a:ext cx="9144000" cy="685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107504" y="5994282"/>
            <a:ext cx="2606157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관리자용 거래내역관리 </a:t>
            </a:r>
            <a:r>
              <a:rPr lang="en-US" altLang="ko-KR" sz="1400" dirty="0" smtClean="0">
                <a:solidFill>
                  <a:schemeClr val="tx1"/>
                </a:solidFill>
              </a:rPr>
              <a:t>Stage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 Record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93012" y="31924"/>
            <a:ext cx="172819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거래내역관리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7544" y="1124744"/>
            <a:ext cx="122413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거래번</a:t>
            </a:r>
            <a:r>
              <a:rPr lang="ko-KR" altLang="en-US" dirty="0"/>
              <a:t>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57760" y="1124744"/>
            <a:ext cx="122413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300192" y="5832264"/>
            <a:ext cx="75473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164288" y="5832264"/>
            <a:ext cx="75473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615092" y="85229"/>
            <a:ext cx="754736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8426" y="85229"/>
            <a:ext cx="112919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필터</a:t>
            </a:r>
            <a:endParaRPr lang="en-US" altLang="ko-KR" dirty="0" smtClean="0"/>
          </a:p>
        </p:txBody>
      </p:sp>
      <p:sp>
        <p:nvSpPr>
          <p:cNvPr id="12" name="아래쪽 화살표 11"/>
          <p:cNvSpPr/>
          <p:nvPr/>
        </p:nvSpPr>
        <p:spPr>
          <a:xfrm>
            <a:off x="844977" y="121233"/>
            <a:ext cx="288032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219</Words>
  <Application>Microsoft Office PowerPoint</Application>
  <PresentationFormat>화면 슬라이드 쇼(4:3)</PresentationFormat>
  <Paragraphs>143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56</cp:revision>
  <dcterms:created xsi:type="dcterms:W3CDTF">2017-11-03T05:59:52Z</dcterms:created>
  <dcterms:modified xsi:type="dcterms:W3CDTF">2017-11-10T08:18:19Z</dcterms:modified>
</cp:coreProperties>
</file>