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5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6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0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577-E21C-4E80-AC33-CAD08B86F885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6624736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717546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1046" y="3429000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2717546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3568" y="3429000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51864" y="2717546"/>
            <a:ext cx="1440160" cy="135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74533" y="6291318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179303" y="6291318"/>
            <a:ext cx="143153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ID/PW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03454" y="2204864"/>
            <a:ext cx="271641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501823" y="2204864"/>
            <a:ext cx="271641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3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51520" y="83671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080598" y="836712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1520" y="123275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80598" y="1232756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51520" y="1628800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080598" y="162880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1520" y="202652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거래처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080598" y="2017718"/>
            <a:ext cx="191533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거래처코드입력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107216" y="2021714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거래처이름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51520" y="3284984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51520" y="386104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거래처코드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080598" y="3861048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51520" y="4257092"/>
            <a:ext cx="4565382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51520" y="505593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080598" y="5055932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51520" y="545197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거래처코드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080598" y="5451976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51520" y="5848020"/>
            <a:ext cx="4565382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이메일로</a:t>
            </a:r>
            <a:r>
              <a:rPr lang="ko-KR" altLang="en-US" dirty="0" smtClean="0"/>
              <a:t> 비밀번호발송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19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56690" y="83671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거래처이름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985768" y="836712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156690" y="123275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985768" y="1232756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156690" y="1628800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거래처등</a:t>
            </a:r>
            <a:r>
              <a:rPr lang="ko-KR" altLang="en-US" dirty="0"/>
              <a:t>급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6985768" y="1628800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156690" y="201771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85768" y="2017718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985768" y="2420888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985768" y="2852936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상세주소입력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012386" y="2021714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우편번호검색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875527" y="222447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거래처검색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8353920" y="224644"/>
            <a:ext cx="466552" cy="324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51520" y="764704"/>
            <a:ext cx="3096344" cy="57966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거래처테이블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156690" y="3684680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탈퇴여부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985768" y="3684680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아래쪽 화살표 33"/>
          <p:cNvSpPr/>
          <p:nvPr/>
        </p:nvSpPr>
        <p:spPr>
          <a:xfrm>
            <a:off x="9406344" y="3732759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156690" y="407707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거래처코드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6985768" y="4077072"/>
            <a:ext cx="2736304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7604962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260871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405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6624736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399644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허가</a:t>
            </a:r>
            <a:r>
              <a:rPr lang="en-US" altLang="ko-KR" dirty="0" smtClean="0"/>
              <a:t>),</a:t>
            </a:r>
            <a:r>
              <a:rPr lang="ko-KR" altLang="en-US" dirty="0" smtClean="0"/>
              <a:t>거래처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제품관리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422108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제품분류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080598" y="4221088"/>
            <a:ext cx="136815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1520" y="461713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제조사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80598" y="4617132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51520" y="501317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제품이름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080598" y="5013176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1520" y="5402094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제품원가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080598" y="5402094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51520" y="764704"/>
            <a:ext cx="4680520" cy="3312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제품테이블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563888" y="4221088"/>
            <a:ext cx="136815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아래쪽 화살표 1"/>
          <p:cNvSpPr/>
          <p:nvPr/>
        </p:nvSpPr>
        <p:spPr>
          <a:xfrm>
            <a:off x="3131840" y="4266781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4598694" y="4266781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609504" y="466176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5805264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제품정가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080598" y="5805264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707904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004048" y="5805264"/>
            <a:ext cx="1584176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에러메세</a:t>
            </a:r>
            <a:r>
              <a:rPr lang="ko-KR" altLang="en-US" dirty="0" err="1">
                <a:solidFill>
                  <a:srgbClr val="FF0000"/>
                </a:solidFill>
              </a:rPr>
              <a:t>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3279" y="258451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제품검</a:t>
            </a:r>
            <a:r>
              <a:rPr lang="ko-KR" altLang="en-US" dirty="0"/>
              <a:t>색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121672" y="260648"/>
            <a:ext cx="466552" cy="324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363813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525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6624736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사원관리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422108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사원코드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080598" y="4221088"/>
            <a:ext cx="2842816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1520" y="461713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사원이름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80598" y="4617132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51520" y="501317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080598" y="5013176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1520" y="579663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사원등급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080598" y="5796638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51520" y="764704"/>
            <a:ext cx="4680520" cy="3312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51520" y="619980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퇴사여부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080598" y="6199808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707904" y="6631856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43279" y="258451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121672" y="260648"/>
            <a:ext cx="466552" cy="3240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363813" y="6631856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24" name="아래쪽 화살표 23"/>
          <p:cNvSpPr/>
          <p:nvPr/>
        </p:nvSpPr>
        <p:spPr>
          <a:xfrm>
            <a:off x="4609504" y="623581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4609504" y="5832642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1520" y="5407720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입사일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080598" y="5407720"/>
            <a:ext cx="285144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3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00025"/>
            <a:ext cx="8620125" cy="64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78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관리자메뉴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55576" y="1558679"/>
            <a:ext cx="180020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사원추가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1988840"/>
            <a:ext cx="331236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허가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43608" y="5013176"/>
            <a:ext cx="180020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거래처추가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46780" y="5445224"/>
            <a:ext cx="324036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허가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60716" y="3140968"/>
            <a:ext cx="180020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3888" y="3573016"/>
            <a:ext cx="324036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허가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85829" y="4211850"/>
            <a:ext cx="5233162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거래내역관리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허가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 LIST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004047" y="1674383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93064" y="2122069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93064" y="2564904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43608" y="1988840"/>
            <a:ext cx="259228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개인정보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2936" y="3578695"/>
            <a:ext cx="5215997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 거래내역관리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 LIST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93315" y="2492896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0073" y="3025232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2984" y="3025232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1438" y="4437112"/>
            <a:ext cx="1917523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거래추가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발주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4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r>
              <a:rPr lang="ko-KR" altLang="en-US" dirty="0"/>
              <a:t>처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572000" y="4509120"/>
            <a:ext cx="180020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제품추가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07904" y="5301208"/>
            <a:ext cx="3240360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691681" y="3769336"/>
            <a:ext cx="468051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자사 </a:t>
            </a:r>
            <a:r>
              <a:rPr lang="ko-KR" altLang="en-US" dirty="0" smtClean="0">
                <a:solidFill>
                  <a:schemeClr val="tx1"/>
                </a:solidFill>
              </a:rPr>
              <a:t>거래내역관리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) LIST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63888" y="1916832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6056" y="2564904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50284" y="2888940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4509120"/>
            <a:ext cx="259228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</a:t>
            </a:r>
            <a:r>
              <a:rPr lang="ko-KR" altLang="en-US" dirty="0">
                <a:solidFill>
                  <a:schemeClr val="tx1"/>
                </a:solidFill>
              </a:rPr>
              <a:t>처</a:t>
            </a:r>
            <a:r>
              <a:rPr lang="ko-KR" altLang="en-US" dirty="0" smtClean="0">
                <a:solidFill>
                  <a:schemeClr val="tx1"/>
                </a:solidFill>
              </a:rPr>
              <a:t> 개인정보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168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2017-11-03T05:59:52Z</dcterms:created>
  <dcterms:modified xsi:type="dcterms:W3CDTF">2017-11-03T09:08:22Z</dcterms:modified>
</cp:coreProperties>
</file>