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8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538AB-B99C-4483-A790-85838264C5E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0F7AA9B8-C99E-41AB-951D-CFC2F1F36084}">
      <dgm:prSet custT="1"/>
      <dgm:spPr>
        <a:noFill/>
        <a:ln>
          <a:noFill/>
        </a:ln>
      </dgm:spPr>
      <dgm:t>
        <a:bodyPr/>
        <a:lstStyle/>
        <a:p>
          <a:r>
            <a:rPr lang="en-US" sz="2000" dirty="0" err="1"/>
            <a:t>Cada</a:t>
          </a:r>
          <a:r>
            <a:rPr lang="en-US" sz="2000" dirty="0"/>
            <a:t> </a:t>
          </a:r>
          <a:r>
            <a:rPr lang="en-US" sz="2000" dirty="0" err="1"/>
            <a:t>jogador</a:t>
          </a:r>
          <a:r>
            <a:rPr lang="en-US" sz="2000" dirty="0"/>
            <a:t> </a:t>
          </a:r>
          <a:r>
            <a:rPr lang="en-US" sz="2000" dirty="0" err="1"/>
            <a:t>tem</a:t>
          </a:r>
          <a:r>
            <a:rPr lang="en-US" sz="2000" dirty="0"/>
            <a:t> um </a:t>
          </a:r>
          <a:r>
            <a:rPr lang="en-US" sz="2000" dirty="0" err="1"/>
            <a:t>certo</a:t>
          </a:r>
          <a:r>
            <a:rPr lang="en-US" sz="2000" dirty="0"/>
            <a:t> </a:t>
          </a:r>
          <a:r>
            <a:rPr lang="en-US" sz="2000" dirty="0" err="1"/>
            <a:t>número</a:t>
          </a:r>
          <a:r>
            <a:rPr lang="en-US" sz="2000" dirty="0"/>
            <a:t> de </a:t>
          </a:r>
          <a:r>
            <a:rPr lang="en-US" sz="2000" dirty="0" err="1"/>
            <a:t>vidas</a:t>
          </a:r>
          <a:r>
            <a:rPr lang="en-US" sz="2000" dirty="0"/>
            <a:t> a </a:t>
          </a:r>
          <a:r>
            <a:rPr lang="en-US" sz="2000" dirty="0" err="1"/>
            <a:t>definir</a:t>
          </a:r>
          <a:endParaRPr lang="pt-PT" sz="2000" dirty="0"/>
        </a:p>
      </dgm:t>
    </dgm:pt>
    <dgm:pt modelId="{9C2AD502-4D55-4984-A946-6FA552164145}" type="parTrans" cxnId="{19C8D8DB-D4D7-42AD-BDC7-19341CB195F7}">
      <dgm:prSet/>
      <dgm:spPr/>
      <dgm:t>
        <a:bodyPr/>
        <a:lstStyle/>
        <a:p>
          <a:endParaRPr lang="pt-PT"/>
        </a:p>
      </dgm:t>
    </dgm:pt>
    <dgm:pt modelId="{83C6B33F-08F5-4F5E-BE27-86D47BAFC64C}" type="sibTrans" cxnId="{19C8D8DB-D4D7-42AD-BDC7-19341CB195F7}">
      <dgm:prSet/>
      <dgm:spPr/>
      <dgm:t>
        <a:bodyPr/>
        <a:lstStyle/>
        <a:p>
          <a:endParaRPr lang="pt-PT"/>
        </a:p>
      </dgm:t>
    </dgm:pt>
    <dgm:pt modelId="{49509433-5B62-45C2-ABDA-EF71C4097EDF}">
      <dgm:prSet custT="1"/>
      <dgm:spPr>
        <a:noFill/>
        <a:ln>
          <a:noFill/>
        </a:ln>
      </dgm:spPr>
      <dgm:t>
        <a:bodyPr/>
        <a:lstStyle/>
        <a:p>
          <a:r>
            <a:rPr lang="en-US" sz="2000" dirty="0" err="1"/>
            <a:t>Os</a:t>
          </a:r>
          <a:r>
            <a:rPr lang="en-US" sz="2000" dirty="0"/>
            <a:t> </a:t>
          </a:r>
          <a:r>
            <a:rPr lang="en-US" sz="2000" dirty="0" err="1"/>
            <a:t>obstáculos</a:t>
          </a:r>
          <a:r>
            <a:rPr lang="en-US" sz="2000" dirty="0"/>
            <a:t> </a:t>
          </a:r>
          <a:r>
            <a:rPr lang="en-US" sz="2000" dirty="0" err="1"/>
            <a:t>surgem</a:t>
          </a:r>
          <a:r>
            <a:rPr lang="en-US" sz="2000" dirty="0"/>
            <a:t> de forma </a:t>
          </a:r>
          <a:r>
            <a:rPr lang="en-US" sz="2000" dirty="0" err="1"/>
            <a:t>aleatória</a:t>
          </a:r>
          <a:endParaRPr lang="pt-PT" sz="2000" dirty="0"/>
        </a:p>
      </dgm:t>
    </dgm:pt>
    <dgm:pt modelId="{4DBCA760-C93C-4A66-B0C7-D0D831535467}" type="parTrans" cxnId="{9F5F2C5B-84F0-40AD-AB8E-F80011D0CF5F}">
      <dgm:prSet/>
      <dgm:spPr/>
      <dgm:t>
        <a:bodyPr/>
        <a:lstStyle/>
        <a:p>
          <a:endParaRPr lang="pt-PT"/>
        </a:p>
      </dgm:t>
    </dgm:pt>
    <dgm:pt modelId="{0430440E-9775-4B88-B1E7-24CA162DB518}" type="sibTrans" cxnId="{9F5F2C5B-84F0-40AD-AB8E-F80011D0CF5F}">
      <dgm:prSet/>
      <dgm:spPr/>
      <dgm:t>
        <a:bodyPr/>
        <a:lstStyle/>
        <a:p>
          <a:endParaRPr lang="pt-PT"/>
        </a:p>
      </dgm:t>
    </dgm:pt>
    <dgm:pt modelId="{C56BDCA9-AA1B-4F09-B2B7-4ACD68BEB3B4}">
      <dgm:prSet custT="1"/>
      <dgm:spPr>
        <a:noFill/>
        <a:ln>
          <a:noFill/>
        </a:ln>
      </dgm:spPr>
      <dgm:t>
        <a:bodyPr/>
        <a:lstStyle/>
        <a:p>
          <a:r>
            <a:rPr lang="en-US" sz="1800" dirty="0" err="1"/>
            <a:t>Cada</a:t>
          </a:r>
          <a:r>
            <a:rPr lang="en-US" sz="1800" dirty="0"/>
            <a:t> </a:t>
          </a:r>
          <a:r>
            <a:rPr lang="en-US" sz="1800" dirty="0" err="1"/>
            <a:t>jogador</a:t>
          </a:r>
          <a:r>
            <a:rPr lang="en-US" sz="1800" dirty="0"/>
            <a:t> </a:t>
          </a:r>
          <a:r>
            <a:rPr lang="en-US" sz="1800" dirty="0" err="1"/>
            <a:t>tem</a:t>
          </a:r>
          <a:r>
            <a:rPr lang="en-US" sz="1800" dirty="0"/>
            <a:t> a </a:t>
          </a:r>
          <a:r>
            <a:rPr lang="en-US" sz="1800" dirty="0" err="1"/>
            <a:t>sua</a:t>
          </a:r>
          <a:r>
            <a:rPr lang="en-US" sz="1800" dirty="0"/>
            <a:t> </a:t>
          </a:r>
          <a:r>
            <a:rPr lang="en-US" sz="1800" dirty="0" err="1"/>
            <a:t>pontução</a:t>
          </a:r>
          <a:r>
            <a:rPr lang="en-US" sz="1800" dirty="0"/>
            <a:t> </a:t>
          </a:r>
          <a:r>
            <a:rPr lang="en-US" sz="1800" dirty="0" err="1"/>
            <a:t>consoante</a:t>
          </a:r>
          <a:r>
            <a:rPr lang="en-US" sz="1800" dirty="0"/>
            <a:t> o </a:t>
          </a:r>
          <a:r>
            <a:rPr lang="en-US" sz="1800" dirty="0" err="1"/>
            <a:t>obstáculo</a:t>
          </a:r>
          <a:r>
            <a:rPr lang="en-US" sz="1800" dirty="0"/>
            <a:t> que </a:t>
          </a:r>
          <a:r>
            <a:rPr lang="en-US" sz="1800" dirty="0" err="1"/>
            <a:t>atingir</a:t>
          </a:r>
          <a:r>
            <a:rPr lang="en-US" sz="1800" dirty="0"/>
            <a:t> (</a:t>
          </a:r>
          <a:r>
            <a:rPr lang="en-US" sz="1800" dirty="0" err="1"/>
            <a:t>obstáculos</a:t>
          </a:r>
          <a:r>
            <a:rPr lang="en-US" sz="1800" dirty="0"/>
            <a:t> </a:t>
          </a:r>
          <a:r>
            <a:rPr lang="en-US" sz="1800" dirty="0" err="1"/>
            <a:t>diferentes</a:t>
          </a:r>
          <a:r>
            <a:rPr lang="en-US" sz="1800" dirty="0"/>
            <a:t> </a:t>
          </a:r>
          <a:r>
            <a:rPr lang="en-US" sz="1800" dirty="0" err="1"/>
            <a:t>aumentam</a:t>
          </a:r>
          <a:r>
            <a:rPr lang="en-US" sz="1800" dirty="0"/>
            <a:t> a </a:t>
          </a:r>
          <a:r>
            <a:rPr lang="en-US" sz="1800" dirty="0" err="1"/>
            <a:t>pontução</a:t>
          </a:r>
          <a:r>
            <a:rPr lang="en-US" sz="1800" dirty="0"/>
            <a:t> </a:t>
          </a:r>
          <a:r>
            <a:rPr lang="en-US" sz="1800" dirty="0" err="1"/>
            <a:t>em</a:t>
          </a:r>
          <a:r>
            <a:rPr lang="en-US" sz="1800" dirty="0"/>
            <a:t> </a:t>
          </a:r>
          <a:r>
            <a:rPr lang="en-US" sz="1800" dirty="0" err="1"/>
            <a:t>valores</a:t>
          </a:r>
          <a:r>
            <a:rPr lang="en-US" sz="1800" dirty="0"/>
            <a:t> </a:t>
          </a:r>
          <a:r>
            <a:rPr lang="en-US" sz="1800" dirty="0" err="1"/>
            <a:t>diferentes</a:t>
          </a:r>
          <a:r>
            <a:rPr lang="en-US" sz="1800" dirty="0"/>
            <a:t>)</a:t>
          </a:r>
          <a:endParaRPr lang="pt-PT" sz="1800" dirty="0"/>
        </a:p>
      </dgm:t>
    </dgm:pt>
    <dgm:pt modelId="{4C0BFBB4-FFE9-492F-9119-458071ED225C}" type="parTrans" cxnId="{366ECD94-65E7-4216-8C0D-41D279B76B60}">
      <dgm:prSet/>
      <dgm:spPr/>
      <dgm:t>
        <a:bodyPr/>
        <a:lstStyle/>
        <a:p>
          <a:endParaRPr lang="pt-PT"/>
        </a:p>
      </dgm:t>
    </dgm:pt>
    <dgm:pt modelId="{C4B7EC4A-01A0-4559-A7F0-E861A692BE5B}" type="sibTrans" cxnId="{366ECD94-65E7-4216-8C0D-41D279B76B60}">
      <dgm:prSet/>
      <dgm:spPr/>
      <dgm:t>
        <a:bodyPr/>
        <a:lstStyle/>
        <a:p>
          <a:endParaRPr lang="pt-PT"/>
        </a:p>
      </dgm:t>
    </dgm:pt>
    <dgm:pt modelId="{39F90586-B357-41AC-8CEC-784BC80DBDA9}">
      <dgm:prSet/>
      <dgm:spPr>
        <a:noFill/>
        <a:ln>
          <a:noFill/>
        </a:ln>
      </dgm:spPr>
      <dgm:t>
        <a:bodyPr/>
        <a:lstStyle/>
        <a:p>
          <a:r>
            <a:rPr lang="en-US" dirty="0" err="1"/>
            <a:t>Ganha</a:t>
          </a:r>
          <a:r>
            <a:rPr lang="en-US" dirty="0"/>
            <a:t> o </a:t>
          </a:r>
          <a:r>
            <a:rPr lang="en-US" dirty="0" err="1"/>
            <a:t>jogador</a:t>
          </a:r>
          <a:r>
            <a:rPr lang="en-US" dirty="0"/>
            <a:t> que </a:t>
          </a:r>
          <a:r>
            <a:rPr lang="en-US" dirty="0" err="1"/>
            <a:t>tiver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</a:t>
          </a:r>
          <a:r>
            <a:rPr lang="en-US" dirty="0" err="1"/>
            <a:t>pontos</a:t>
          </a:r>
          <a:r>
            <a:rPr lang="en-US" dirty="0"/>
            <a:t> </a:t>
          </a:r>
          <a:r>
            <a:rPr lang="en-US" dirty="0" err="1"/>
            <a:t>quando</a:t>
          </a:r>
          <a:r>
            <a:rPr lang="en-US" dirty="0"/>
            <a:t> ambos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tiverem</a:t>
          </a:r>
          <a:r>
            <a:rPr lang="en-US" dirty="0"/>
            <a:t> </a:t>
          </a:r>
          <a:r>
            <a:rPr lang="en-US" dirty="0" err="1"/>
            <a:t>mais</a:t>
          </a:r>
          <a:r>
            <a:rPr lang="en-US" dirty="0"/>
            <a:t> </a:t>
          </a:r>
          <a:r>
            <a:rPr lang="en-US" dirty="0" err="1"/>
            <a:t>vidas</a:t>
          </a:r>
          <a:endParaRPr lang="pt-PT" dirty="0"/>
        </a:p>
      </dgm:t>
    </dgm:pt>
    <dgm:pt modelId="{56E85D79-07E6-4394-817B-C12FC4432F52}" type="parTrans" cxnId="{255D02B7-3BFE-4B64-B41B-7F9B43E4686F}">
      <dgm:prSet/>
      <dgm:spPr/>
      <dgm:t>
        <a:bodyPr/>
        <a:lstStyle/>
        <a:p>
          <a:endParaRPr lang="pt-PT"/>
        </a:p>
      </dgm:t>
    </dgm:pt>
    <dgm:pt modelId="{761C725B-80C8-4FAC-A74F-70DB1319818F}" type="sibTrans" cxnId="{255D02B7-3BFE-4B64-B41B-7F9B43E4686F}">
      <dgm:prSet/>
      <dgm:spPr/>
      <dgm:t>
        <a:bodyPr/>
        <a:lstStyle/>
        <a:p>
          <a:endParaRPr lang="pt-PT"/>
        </a:p>
      </dgm:t>
    </dgm:pt>
    <dgm:pt modelId="{6230A5E5-F72E-4FB0-BD33-B3C99FC3A486}" type="pres">
      <dgm:prSet presAssocID="{C47538AB-B99C-4483-A790-85838264C5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EDCB7F-D4CF-409F-92E8-D7EFBB86D748}" type="pres">
      <dgm:prSet presAssocID="{0F7AA9B8-C99E-41AB-951D-CFC2F1F36084}" presName="root" presStyleCnt="0"/>
      <dgm:spPr/>
    </dgm:pt>
    <dgm:pt modelId="{AD633B63-2DDC-47F6-985A-6C85D79DBE70}" type="pres">
      <dgm:prSet presAssocID="{0F7AA9B8-C99E-41AB-951D-CFC2F1F36084}" presName="rootComposite" presStyleCnt="0"/>
      <dgm:spPr/>
    </dgm:pt>
    <dgm:pt modelId="{FAB87076-01F0-4825-B73B-BF87BAB1F25B}" type="pres">
      <dgm:prSet presAssocID="{0F7AA9B8-C99E-41AB-951D-CFC2F1F36084}" presName="rootText" presStyleLbl="node1" presStyleIdx="0" presStyleCnt="4"/>
      <dgm:spPr/>
    </dgm:pt>
    <dgm:pt modelId="{74A5312C-AFFA-4535-82ED-D2001A65C3FB}" type="pres">
      <dgm:prSet presAssocID="{0F7AA9B8-C99E-41AB-951D-CFC2F1F36084}" presName="rootConnector" presStyleLbl="node1" presStyleIdx="0" presStyleCnt="4"/>
      <dgm:spPr/>
    </dgm:pt>
    <dgm:pt modelId="{4AFDE333-2628-414F-96AB-68D02AF1D0B5}" type="pres">
      <dgm:prSet presAssocID="{0F7AA9B8-C99E-41AB-951D-CFC2F1F36084}" presName="childShape" presStyleCnt="0"/>
      <dgm:spPr/>
    </dgm:pt>
    <dgm:pt modelId="{B4E05693-2EE1-4182-9D19-A91A088AE30D}" type="pres">
      <dgm:prSet presAssocID="{49509433-5B62-45C2-ABDA-EF71C4097EDF}" presName="root" presStyleCnt="0"/>
      <dgm:spPr/>
    </dgm:pt>
    <dgm:pt modelId="{FCCD42C2-66F5-4CE0-9D99-4DE6C4EAA1FB}" type="pres">
      <dgm:prSet presAssocID="{49509433-5B62-45C2-ABDA-EF71C4097EDF}" presName="rootComposite" presStyleCnt="0"/>
      <dgm:spPr/>
    </dgm:pt>
    <dgm:pt modelId="{1F16FD82-DC58-486E-AFD9-A5A22A7705D3}" type="pres">
      <dgm:prSet presAssocID="{49509433-5B62-45C2-ABDA-EF71C4097EDF}" presName="rootText" presStyleLbl="node1" presStyleIdx="1" presStyleCnt="4"/>
      <dgm:spPr/>
    </dgm:pt>
    <dgm:pt modelId="{2E7817D6-06E5-40F2-8ED6-4EFCFD7D0941}" type="pres">
      <dgm:prSet presAssocID="{49509433-5B62-45C2-ABDA-EF71C4097EDF}" presName="rootConnector" presStyleLbl="node1" presStyleIdx="1" presStyleCnt="4"/>
      <dgm:spPr/>
    </dgm:pt>
    <dgm:pt modelId="{0B80BA97-F8E4-4387-B70A-A9F8FD2B1D25}" type="pres">
      <dgm:prSet presAssocID="{49509433-5B62-45C2-ABDA-EF71C4097EDF}" presName="childShape" presStyleCnt="0"/>
      <dgm:spPr/>
    </dgm:pt>
    <dgm:pt modelId="{8391D556-E1E8-4221-A625-AE57E4B5C957}" type="pres">
      <dgm:prSet presAssocID="{C56BDCA9-AA1B-4F09-B2B7-4ACD68BEB3B4}" presName="root" presStyleCnt="0"/>
      <dgm:spPr/>
    </dgm:pt>
    <dgm:pt modelId="{4860D525-7EAA-4084-AAD1-B5DEA07D64A3}" type="pres">
      <dgm:prSet presAssocID="{C56BDCA9-AA1B-4F09-B2B7-4ACD68BEB3B4}" presName="rootComposite" presStyleCnt="0"/>
      <dgm:spPr/>
    </dgm:pt>
    <dgm:pt modelId="{5104B467-1182-4849-B786-2B0A53634066}" type="pres">
      <dgm:prSet presAssocID="{C56BDCA9-AA1B-4F09-B2B7-4ACD68BEB3B4}" presName="rootText" presStyleLbl="node1" presStyleIdx="2" presStyleCnt="4"/>
      <dgm:spPr/>
    </dgm:pt>
    <dgm:pt modelId="{67B50D47-EDB0-444A-BAC6-836F8591CC85}" type="pres">
      <dgm:prSet presAssocID="{C56BDCA9-AA1B-4F09-B2B7-4ACD68BEB3B4}" presName="rootConnector" presStyleLbl="node1" presStyleIdx="2" presStyleCnt="4"/>
      <dgm:spPr/>
    </dgm:pt>
    <dgm:pt modelId="{F0CC03FE-2A50-44B5-90AE-798CBCD39A64}" type="pres">
      <dgm:prSet presAssocID="{C56BDCA9-AA1B-4F09-B2B7-4ACD68BEB3B4}" presName="childShape" presStyleCnt="0"/>
      <dgm:spPr/>
    </dgm:pt>
    <dgm:pt modelId="{F980E7AE-841E-4B95-860A-CB9FCDAAFE83}" type="pres">
      <dgm:prSet presAssocID="{39F90586-B357-41AC-8CEC-784BC80DBDA9}" presName="root" presStyleCnt="0"/>
      <dgm:spPr/>
    </dgm:pt>
    <dgm:pt modelId="{C6BEBBA4-6419-4431-8006-687125EBAC8C}" type="pres">
      <dgm:prSet presAssocID="{39F90586-B357-41AC-8CEC-784BC80DBDA9}" presName="rootComposite" presStyleCnt="0"/>
      <dgm:spPr/>
    </dgm:pt>
    <dgm:pt modelId="{BC85DE2A-B649-493E-85B5-3B75210B5C48}" type="pres">
      <dgm:prSet presAssocID="{39F90586-B357-41AC-8CEC-784BC80DBDA9}" presName="rootText" presStyleLbl="node1" presStyleIdx="3" presStyleCnt="4"/>
      <dgm:spPr/>
    </dgm:pt>
    <dgm:pt modelId="{86EC766D-D921-481E-8ED6-4EB0D606C16A}" type="pres">
      <dgm:prSet presAssocID="{39F90586-B357-41AC-8CEC-784BC80DBDA9}" presName="rootConnector" presStyleLbl="node1" presStyleIdx="3" presStyleCnt="4"/>
      <dgm:spPr/>
    </dgm:pt>
    <dgm:pt modelId="{24AC3C2C-8EBB-4951-BD59-CCEF19720D95}" type="pres">
      <dgm:prSet presAssocID="{39F90586-B357-41AC-8CEC-784BC80DBDA9}" presName="childShape" presStyleCnt="0"/>
      <dgm:spPr/>
    </dgm:pt>
  </dgm:ptLst>
  <dgm:cxnLst>
    <dgm:cxn modelId="{9F5F2C5B-84F0-40AD-AB8E-F80011D0CF5F}" srcId="{C47538AB-B99C-4483-A790-85838264C5E4}" destId="{49509433-5B62-45C2-ABDA-EF71C4097EDF}" srcOrd="1" destOrd="0" parTransId="{4DBCA760-C93C-4A66-B0C7-D0D831535467}" sibTransId="{0430440E-9775-4B88-B1E7-24CA162DB518}"/>
    <dgm:cxn modelId="{FA1CF163-7C4E-4403-A4C8-4F132D3445FF}" type="presOf" srcId="{49509433-5B62-45C2-ABDA-EF71C4097EDF}" destId="{2E7817D6-06E5-40F2-8ED6-4EFCFD7D0941}" srcOrd="1" destOrd="0" presId="urn:microsoft.com/office/officeart/2005/8/layout/hierarchy3"/>
    <dgm:cxn modelId="{F326716E-624F-4413-8F9D-E678CF736687}" type="presOf" srcId="{0F7AA9B8-C99E-41AB-951D-CFC2F1F36084}" destId="{FAB87076-01F0-4825-B73B-BF87BAB1F25B}" srcOrd="0" destOrd="0" presId="urn:microsoft.com/office/officeart/2005/8/layout/hierarchy3"/>
    <dgm:cxn modelId="{732C0977-4AE9-444F-9539-1C84DA8D6EC7}" type="presOf" srcId="{C56BDCA9-AA1B-4F09-B2B7-4ACD68BEB3B4}" destId="{67B50D47-EDB0-444A-BAC6-836F8591CC85}" srcOrd="1" destOrd="0" presId="urn:microsoft.com/office/officeart/2005/8/layout/hierarchy3"/>
    <dgm:cxn modelId="{A5C82659-ACCC-493E-9633-B026F9079C82}" type="presOf" srcId="{C56BDCA9-AA1B-4F09-B2B7-4ACD68BEB3B4}" destId="{5104B467-1182-4849-B786-2B0A53634066}" srcOrd="0" destOrd="0" presId="urn:microsoft.com/office/officeart/2005/8/layout/hierarchy3"/>
    <dgm:cxn modelId="{366ECD94-65E7-4216-8C0D-41D279B76B60}" srcId="{C47538AB-B99C-4483-A790-85838264C5E4}" destId="{C56BDCA9-AA1B-4F09-B2B7-4ACD68BEB3B4}" srcOrd="2" destOrd="0" parTransId="{4C0BFBB4-FFE9-492F-9119-458071ED225C}" sibTransId="{C4B7EC4A-01A0-4559-A7F0-E861A692BE5B}"/>
    <dgm:cxn modelId="{1CBEBCB5-62F9-43D9-94B3-CBFA27DAAB6D}" type="presOf" srcId="{49509433-5B62-45C2-ABDA-EF71C4097EDF}" destId="{1F16FD82-DC58-486E-AFD9-A5A22A7705D3}" srcOrd="0" destOrd="0" presId="urn:microsoft.com/office/officeart/2005/8/layout/hierarchy3"/>
    <dgm:cxn modelId="{255D02B7-3BFE-4B64-B41B-7F9B43E4686F}" srcId="{C47538AB-B99C-4483-A790-85838264C5E4}" destId="{39F90586-B357-41AC-8CEC-784BC80DBDA9}" srcOrd="3" destOrd="0" parTransId="{56E85D79-07E6-4394-817B-C12FC4432F52}" sibTransId="{761C725B-80C8-4FAC-A74F-70DB1319818F}"/>
    <dgm:cxn modelId="{2C0E6CBF-BDDB-4010-903B-D7DB500FCEEC}" type="presOf" srcId="{0F7AA9B8-C99E-41AB-951D-CFC2F1F36084}" destId="{74A5312C-AFFA-4535-82ED-D2001A65C3FB}" srcOrd="1" destOrd="0" presId="urn:microsoft.com/office/officeart/2005/8/layout/hierarchy3"/>
    <dgm:cxn modelId="{1882EEC7-74AD-44C3-9007-0415E4CDF5EE}" type="presOf" srcId="{C47538AB-B99C-4483-A790-85838264C5E4}" destId="{6230A5E5-F72E-4FB0-BD33-B3C99FC3A486}" srcOrd="0" destOrd="0" presId="urn:microsoft.com/office/officeart/2005/8/layout/hierarchy3"/>
    <dgm:cxn modelId="{3ABC99D5-F878-49C2-878C-8A96E1BD328C}" type="presOf" srcId="{39F90586-B357-41AC-8CEC-784BC80DBDA9}" destId="{86EC766D-D921-481E-8ED6-4EB0D606C16A}" srcOrd="1" destOrd="0" presId="urn:microsoft.com/office/officeart/2005/8/layout/hierarchy3"/>
    <dgm:cxn modelId="{19C8D8DB-D4D7-42AD-BDC7-19341CB195F7}" srcId="{C47538AB-B99C-4483-A790-85838264C5E4}" destId="{0F7AA9B8-C99E-41AB-951D-CFC2F1F36084}" srcOrd="0" destOrd="0" parTransId="{9C2AD502-4D55-4984-A946-6FA552164145}" sibTransId="{83C6B33F-08F5-4F5E-BE27-86D47BAFC64C}"/>
    <dgm:cxn modelId="{8FDCA6EC-8A78-400A-9299-BA766F28688A}" type="presOf" srcId="{39F90586-B357-41AC-8CEC-784BC80DBDA9}" destId="{BC85DE2A-B649-493E-85B5-3B75210B5C48}" srcOrd="0" destOrd="0" presId="urn:microsoft.com/office/officeart/2005/8/layout/hierarchy3"/>
    <dgm:cxn modelId="{EEFD682F-CF3C-49CD-8111-AB0FC0E18698}" type="presParOf" srcId="{6230A5E5-F72E-4FB0-BD33-B3C99FC3A486}" destId="{99EDCB7F-D4CF-409F-92E8-D7EFBB86D748}" srcOrd="0" destOrd="0" presId="urn:microsoft.com/office/officeart/2005/8/layout/hierarchy3"/>
    <dgm:cxn modelId="{9577AA92-9612-4CFC-B8F6-AAD01C4238CD}" type="presParOf" srcId="{99EDCB7F-D4CF-409F-92E8-D7EFBB86D748}" destId="{AD633B63-2DDC-47F6-985A-6C85D79DBE70}" srcOrd="0" destOrd="0" presId="urn:microsoft.com/office/officeart/2005/8/layout/hierarchy3"/>
    <dgm:cxn modelId="{DD89BCD3-1782-4997-BB56-1ACE1A2ED055}" type="presParOf" srcId="{AD633B63-2DDC-47F6-985A-6C85D79DBE70}" destId="{FAB87076-01F0-4825-B73B-BF87BAB1F25B}" srcOrd="0" destOrd="0" presId="urn:microsoft.com/office/officeart/2005/8/layout/hierarchy3"/>
    <dgm:cxn modelId="{B2CEBB31-54EE-4ACF-BE97-BF3ADF0C47DB}" type="presParOf" srcId="{AD633B63-2DDC-47F6-985A-6C85D79DBE70}" destId="{74A5312C-AFFA-4535-82ED-D2001A65C3FB}" srcOrd="1" destOrd="0" presId="urn:microsoft.com/office/officeart/2005/8/layout/hierarchy3"/>
    <dgm:cxn modelId="{5B47436C-9DE4-4FDB-A539-52624E929B7D}" type="presParOf" srcId="{99EDCB7F-D4CF-409F-92E8-D7EFBB86D748}" destId="{4AFDE333-2628-414F-96AB-68D02AF1D0B5}" srcOrd="1" destOrd="0" presId="urn:microsoft.com/office/officeart/2005/8/layout/hierarchy3"/>
    <dgm:cxn modelId="{48B97AA6-955C-45B4-89B1-12140B2BDE4E}" type="presParOf" srcId="{6230A5E5-F72E-4FB0-BD33-B3C99FC3A486}" destId="{B4E05693-2EE1-4182-9D19-A91A088AE30D}" srcOrd="1" destOrd="0" presId="urn:microsoft.com/office/officeart/2005/8/layout/hierarchy3"/>
    <dgm:cxn modelId="{B4C89E0D-B866-44A6-99B3-DDC768EAE3FE}" type="presParOf" srcId="{B4E05693-2EE1-4182-9D19-A91A088AE30D}" destId="{FCCD42C2-66F5-4CE0-9D99-4DE6C4EAA1FB}" srcOrd="0" destOrd="0" presId="urn:microsoft.com/office/officeart/2005/8/layout/hierarchy3"/>
    <dgm:cxn modelId="{986EA865-E31E-47BC-95F2-620BDF1AEAFF}" type="presParOf" srcId="{FCCD42C2-66F5-4CE0-9D99-4DE6C4EAA1FB}" destId="{1F16FD82-DC58-486E-AFD9-A5A22A7705D3}" srcOrd="0" destOrd="0" presId="urn:microsoft.com/office/officeart/2005/8/layout/hierarchy3"/>
    <dgm:cxn modelId="{C7BB8C88-EC00-4F90-ACB4-B61F9CFF851A}" type="presParOf" srcId="{FCCD42C2-66F5-4CE0-9D99-4DE6C4EAA1FB}" destId="{2E7817D6-06E5-40F2-8ED6-4EFCFD7D0941}" srcOrd="1" destOrd="0" presId="urn:microsoft.com/office/officeart/2005/8/layout/hierarchy3"/>
    <dgm:cxn modelId="{95D523DD-383A-48D7-814C-B430AD7DD51C}" type="presParOf" srcId="{B4E05693-2EE1-4182-9D19-A91A088AE30D}" destId="{0B80BA97-F8E4-4387-B70A-A9F8FD2B1D25}" srcOrd="1" destOrd="0" presId="urn:microsoft.com/office/officeart/2005/8/layout/hierarchy3"/>
    <dgm:cxn modelId="{762EFC17-2AAC-4882-8586-EA4900041948}" type="presParOf" srcId="{6230A5E5-F72E-4FB0-BD33-B3C99FC3A486}" destId="{8391D556-E1E8-4221-A625-AE57E4B5C957}" srcOrd="2" destOrd="0" presId="urn:microsoft.com/office/officeart/2005/8/layout/hierarchy3"/>
    <dgm:cxn modelId="{EEDBA489-92E0-46F4-A60D-26D505A69B62}" type="presParOf" srcId="{8391D556-E1E8-4221-A625-AE57E4B5C957}" destId="{4860D525-7EAA-4084-AAD1-B5DEA07D64A3}" srcOrd="0" destOrd="0" presId="urn:microsoft.com/office/officeart/2005/8/layout/hierarchy3"/>
    <dgm:cxn modelId="{3203F76A-CBD5-465D-A7BD-CC2C884AC7A2}" type="presParOf" srcId="{4860D525-7EAA-4084-AAD1-B5DEA07D64A3}" destId="{5104B467-1182-4849-B786-2B0A53634066}" srcOrd="0" destOrd="0" presId="urn:microsoft.com/office/officeart/2005/8/layout/hierarchy3"/>
    <dgm:cxn modelId="{B3D0A0A0-F6F0-4BA2-989D-28AC7F7CD9C4}" type="presParOf" srcId="{4860D525-7EAA-4084-AAD1-B5DEA07D64A3}" destId="{67B50D47-EDB0-444A-BAC6-836F8591CC85}" srcOrd="1" destOrd="0" presId="urn:microsoft.com/office/officeart/2005/8/layout/hierarchy3"/>
    <dgm:cxn modelId="{B26C1340-4DE3-41F4-A760-1ABEB0368470}" type="presParOf" srcId="{8391D556-E1E8-4221-A625-AE57E4B5C957}" destId="{F0CC03FE-2A50-44B5-90AE-798CBCD39A64}" srcOrd="1" destOrd="0" presId="urn:microsoft.com/office/officeart/2005/8/layout/hierarchy3"/>
    <dgm:cxn modelId="{770CF040-4664-446C-AF71-24E9335C12FD}" type="presParOf" srcId="{6230A5E5-F72E-4FB0-BD33-B3C99FC3A486}" destId="{F980E7AE-841E-4B95-860A-CB9FCDAAFE83}" srcOrd="3" destOrd="0" presId="urn:microsoft.com/office/officeart/2005/8/layout/hierarchy3"/>
    <dgm:cxn modelId="{C0E55A0B-5406-42E3-8507-525A305B7413}" type="presParOf" srcId="{F980E7AE-841E-4B95-860A-CB9FCDAAFE83}" destId="{C6BEBBA4-6419-4431-8006-687125EBAC8C}" srcOrd="0" destOrd="0" presId="urn:microsoft.com/office/officeart/2005/8/layout/hierarchy3"/>
    <dgm:cxn modelId="{31C0EEA3-1347-4844-997C-6B8735C156A3}" type="presParOf" srcId="{C6BEBBA4-6419-4431-8006-687125EBAC8C}" destId="{BC85DE2A-B649-493E-85B5-3B75210B5C48}" srcOrd="0" destOrd="0" presId="urn:microsoft.com/office/officeart/2005/8/layout/hierarchy3"/>
    <dgm:cxn modelId="{EDE41512-52D1-4EB8-AA57-6A799EB649C5}" type="presParOf" srcId="{C6BEBBA4-6419-4431-8006-687125EBAC8C}" destId="{86EC766D-D921-481E-8ED6-4EB0D606C16A}" srcOrd="1" destOrd="0" presId="urn:microsoft.com/office/officeart/2005/8/layout/hierarchy3"/>
    <dgm:cxn modelId="{AE6F140A-90B3-458C-990A-B8457D5E6958}" type="presParOf" srcId="{F980E7AE-841E-4B95-860A-CB9FCDAAFE83}" destId="{24AC3C2C-8EBB-4951-BD59-CCEF19720D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87076-01F0-4825-B73B-BF87BAB1F25B}">
      <dsp:nvSpPr>
        <dsp:cNvPr id="0" name=""/>
        <dsp:cNvSpPr/>
      </dsp:nvSpPr>
      <dsp:spPr>
        <a:xfrm>
          <a:off x="2199" y="1894401"/>
          <a:ext cx="2527962" cy="12639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Cada</a:t>
          </a:r>
          <a:r>
            <a:rPr lang="en-US" sz="2000" kern="1200" dirty="0"/>
            <a:t> </a:t>
          </a:r>
          <a:r>
            <a:rPr lang="en-US" sz="2000" kern="1200" dirty="0" err="1"/>
            <a:t>jogador</a:t>
          </a:r>
          <a:r>
            <a:rPr lang="en-US" sz="2000" kern="1200" dirty="0"/>
            <a:t> </a:t>
          </a:r>
          <a:r>
            <a:rPr lang="en-US" sz="2000" kern="1200" dirty="0" err="1"/>
            <a:t>tem</a:t>
          </a:r>
          <a:r>
            <a:rPr lang="en-US" sz="2000" kern="1200" dirty="0"/>
            <a:t> um </a:t>
          </a:r>
          <a:r>
            <a:rPr lang="en-US" sz="2000" kern="1200" dirty="0" err="1"/>
            <a:t>certo</a:t>
          </a:r>
          <a:r>
            <a:rPr lang="en-US" sz="2000" kern="1200" dirty="0"/>
            <a:t> </a:t>
          </a:r>
          <a:r>
            <a:rPr lang="en-US" sz="2000" kern="1200" dirty="0" err="1"/>
            <a:t>número</a:t>
          </a:r>
          <a:r>
            <a:rPr lang="en-US" sz="2000" kern="1200" dirty="0"/>
            <a:t> de </a:t>
          </a:r>
          <a:r>
            <a:rPr lang="en-US" sz="2000" kern="1200" dirty="0" err="1"/>
            <a:t>vidas</a:t>
          </a:r>
          <a:r>
            <a:rPr lang="en-US" sz="2000" kern="1200" dirty="0"/>
            <a:t> a </a:t>
          </a:r>
          <a:r>
            <a:rPr lang="en-US" sz="2000" kern="1200" dirty="0" err="1"/>
            <a:t>definir</a:t>
          </a:r>
          <a:endParaRPr lang="pt-PT" sz="2000" kern="1200" dirty="0"/>
        </a:p>
      </dsp:txBody>
      <dsp:txXfrm>
        <a:off x="39220" y="1931422"/>
        <a:ext cx="2453920" cy="1189939"/>
      </dsp:txXfrm>
    </dsp:sp>
    <dsp:sp modelId="{1F16FD82-DC58-486E-AFD9-A5A22A7705D3}">
      <dsp:nvSpPr>
        <dsp:cNvPr id="0" name=""/>
        <dsp:cNvSpPr/>
      </dsp:nvSpPr>
      <dsp:spPr>
        <a:xfrm>
          <a:off x="3162152" y="1894401"/>
          <a:ext cx="2527962" cy="12639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Os</a:t>
          </a:r>
          <a:r>
            <a:rPr lang="en-US" sz="2000" kern="1200" dirty="0"/>
            <a:t> </a:t>
          </a:r>
          <a:r>
            <a:rPr lang="en-US" sz="2000" kern="1200" dirty="0" err="1"/>
            <a:t>obstáculos</a:t>
          </a:r>
          <a:r>
            <a:rPr lang="en-US" sz="2000" kern="1200" dirty="0"/>
            <a:t> </a:t>
          </a:r>
          <a:r>
            <a:rPr lang="en-US" sz="2000" kern="1200" dirty="0" err="1"/>
            <a:t>surgem</a:t>
          </a:r>
          <a:r>
            <a:rPr lang="en-US" sz="2000" kern="1200" dirty="0"/>
            <a:t> de forma </a:t>
          </a:r>
          <a:r>
            <a:rPr lang="en-US" sz="2000" kern="1200" dirty="0" err="1"/>
            <a:t>aleatória</a:t>
          </a:r>
          <a:endParaRPr lang="pt-PT" sz="2000" kern="1200" dirty="0"/>
        </a:p>
      </dsp:txBody>
      <dsp:txXfrm>
        <a:off x="3199173" y="1931422"/>
        <a:ext cx="2453920" cy="1189939"/>
      </dsp:txXfrm>
    </dsp:sp>
    <dsp:sp modelId="{5104B467-1182-4849-B786-2B0A53634066}">
      <dsp:nvSpPr>
        <dsp:cNvPr id="0" name=""/>
        <dsp:cNvSpPr/>
      </dsp:nvSpPr>
      <dsp:spPr>
        <a:xfrm>
          <a:off x="6322105" y="1894401"/>
          <a:ext cx="2527962" cy="12639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Cada</a:t>
          </a:r>
          <a:r>
            <a:rPr lang="en-US" sz="1800" kern="1200" dirty="0"/>
            <a:t> </a:t>
          </a:r>
          <a:r>
            <a:rPr lang="en-US" sz="1800" kern="1200" dirty="0" err="1"/>
            <a:t>jogador</a:t>
          </a:r>
          <a:r>
            <a:rPr lang="en-US" sz="1800" kern="1200" dirty="0"/>
            <a:t> </a:t>
          </a:r>
          <a:r>
            <a:rPr lang="en-US" sz="1800" kern="1200" dirty="0" err="1"/>
            <a:t>tem</a:t>
          </a:r>
          <a:r>
            <a:rPr lang="en-US" sz="1800" kern="1200" dirty="0"/>
            <a:t> a </a:t>
          </a:r>
          <a:r>
            <a:rPr lang="en-US" sz="1800" kern="1200" dirty="0" err="1"/>
            <a:t>sua</a:t>
          </a:r>
          <a:r>
            <a:rPr lang="en-US" sz="1800" kern="1200" dirty="0"/>
            <a:t> </a:t>
          </a:r>
          <a:r>
            <a:rPr lang="en-US" sz="1800" kern="1200" dirty="0" err="1"/>
            <a:t>pontução</a:t>
          </a:r>
          <a:r>
            <a:rPr lang="en-US" sz="1800" kern="1200" dirty="0"/>
            <a:t> </a:t>
          </a:r>
          <a:r>
            <a:rPr lang="en-US" sz="1800" kern="1200" dirty="0" err="1"/>
            <a:t>consoante</a:t>
          </a:r>
          <a:r>
            <a:rPr lang="en-US" sz="1800" kern="1200" dirty="0"/>
            <a:t> o </a:t>
          </a:r>
          <a:r>
            <a:rPr lang="en-US" sz="1800" kern="1200" dirty="0" err="1"/>
            <a:t>obstáculo</a:t>
          </a:r>
          <a:r>
            <a:rPr lang="en-US" sz="1800" kern="1200" dirty="0"/>
            <a:t> que </a:t>
          </a:r>
          <a:r>
            <a:rPr lang="en-US" sz="1800" kern="1200" dirty="0" err="1"/>
            <a:t>atingir</a:t>
          </a:r>
          <a:r>
            <a:rPr lang="en-US" sz="1800" kern="1200" dirty="0"/>
            <a:t> (</a:t>
          </a:r>
          <a:r>
            <a:rPr lang="en-US" sz="1800" kern="1200" dirty="0" err="1"/>
            <a:t>obstáculos</a:t>
          </a:r>
          <a:r>
            <a:rPr lang="en-US" sz="1800" kern="1200" dirty="0"/>
            <a:t> </a:t>
          </a:r>
          <a:r>
            <a:rPr lang="en-US" sz="1800" kern="1200" dirty="0" err="1"/>
            <a:t>diferentes</a:t>
          </a:r>
          <a:r>
            <a:rPr lang="en-US" sz="1800" kern="1200" dirty="0"/>
            <a:t> </a:t>
          </a:r>
          <a:r>
            <a:rPr lang="en-US" sz="1800" kern="1200" dirty="0" err="1"/>
            <a:t>aumentam</a:t>
          </a:r>
          <a:r>
            <a:rPr lang="en-US" sz="1800" kern="1200" dirty="0"/>
            <a:t> a </a:t>
          </a:r>
          <a:r>
            <a:rPr lang="en-US" sz="1800" kern="1200" dirty="0" err="1"/>
            <a:t>pontução</a:t>
          </a:r>
          <a:r>
            <a:rPr lang="en-US" sz="1800" kern="1200" dirty="0"/>
            <a:t> </a:t>
          </a:r>
          <a:r>
            <a:rPr lang="en-US" sz="1800" kern="1200" dirty="0" err="1"/>
            <a:t>em</a:t>
          </a:r>
          <a:r>
            <a:rPr lang="en-US" sz="1800" kern="1200" dirty="0"/>
            <a:t> </a:t>
          </a:r>
          <a:r>
            <a:rPr lang="en-US" sz="1800" kern="1200" dirty="0" err="1"/>
            <a:t>valores</a:t>
          </a:r>
          <a:r>
            <a:rPr lang="en-US" sz="1800" kern="1200" dirty="0"/>
            <a:t> </a:t>
          </a:r>
          <a:r>
            <a:rPr lang="en-US" sz="1800" kern="1200" dirty="0" err="1"/>
            <a:t>diferentes</a:t>
          </a:r>
          <a:r>
            <a:rPr lang="en-US" sz="1800" kern="1200" dirty="0"/>
            <a:t>)</a:t>
          </a:r>
          <a:endParaRPr lang="pt-PT" sz="1800" kern="1200" dirty="0"/>
        </a:p>
      </dsp:txBody>
      <dsp:txXfrm>
        <a:off x="6359126" y="1931422"/>
        <a:ext cx="2453920" cy="1189939"/>
      </dsp:txXfrm>
    </dsp:sp>
    <dsp:sp modelId="{BC85DE2A-B649-493E-85B5-3B75210B5C48}">
      <dsp:nvSpPr>
        <dsp:cNvPr id="0" name=""/>
        <dsp:cNvSpPr/>
      </dsp:nvSpPr>
      <dsp:spPr>
        <a:xfrm>
          <a:off x="9482058" y="1894401"/>
          <a:ext cx="2527962" cy="12639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Ganha</a:t>
          </a:r>
          <a:r>
            <a:rPr lang="en-US" sz="2000" kern="1200" dirty="0"/>
            <a:t> o </a:t>
          </a:r>
          <a:r>
            <a:rPr lang="en-US" sz="2000" kern="1200" dirty="0" err="1"/>
            <a:t>jogador</a:t>
          </a:r>
          <a:r>
            <a:rPr lang="en-US" sz="2000" kern="1200" dirty="0"/>
            <a:t> que </a:t>
          </a:r>
          <a:r>
            <a:rPr lang="en-US" sz="2000" kern="1200" dirty="0" err="1"/>
            <a:t>tiver</a:t>
          </a:r>
          <a:r>
            <a:rPr lang="en-US" sz="2000" kern="1200" dirty="0"/>
            <a:t> </a:t>
          </a:r>
          <a:r>
            <a:rPr lang="en-US" sz="2000" kern="1200" dirty="0" err="1"/>
            <a:t>mais</a:t>
          </a:r>
          <a:r>
            <a:rPr lang="en-US" sz="2000" kern="1200" dirty="0"/>
            <a:t> </a:t>
          </a:r>
          <a:r>
            <a:rPr lang="en-US" sz="2000" kern="1200" dirty="0" err="1"/>
            <a:t>pontos</a:t>
          </a:r>
          <a:r>
            <a:rPr lang="en-US" sz="2000" kern="1200" dirty="0"/>
            <a:t> </a:t>
          </a:r>
          <a:r>
            <a:rPr lang="en-US" sz="2000" kern="1200" dirty="0" err="1"/>
            <a:t>quando</a:t>
          </a:r>
          <a:r>
            <a:rPr lang="en-US" sz="2000" kern="1200" dirty="0"/>
            <a:t> ambos </a:t>
          </a:r>
          <a:r>
            <a:rPr lang="en-US" sz="2000" kern="1200" dirty="0" err="1"/>
            <a:t>não</a:t>
          </a:r>
          <a:r>
            <a:rPr lang="en-US" sz="2000" kern="1200" dirty="0"/>
            <a:t> </a:t>
          </a:r>
          <a:r>
            <a:rPr lang="en-US" sz="2000" kern="1200" dirty="0" err="1"/>
            <a:t>tiverem</a:t>
          </a:r>
          <a:r>
            <a:rPr lang="en-US" sz="2000" kern="1200" dirty="0"/>
            <a:t> </a:t>
          </a:r>
          <a:r>
            <a:rPr lang="en-US" sz="2000" kern="1200" dirty="0" err="1"/>
            <a:t>mais</a:t>
          </a:r>
          <a:r>
            <a:rPr lang="en-US" sz="2000" kern="1200" dirty="0"/>
            <a:t> </a:t>
          </a:r>
          <a:r>
            <a:rPr lang="en-US" sz="2000" kern="1200" dirty="0" err="1"/>
            <a:t>vidas</a:t>
          </a:r>
          <a:endParaRPr lang="pt-PT" sz="2000" kern="1200" dirty="0"/>
        </a:p>
      </dsp:txBody>
      <dsp:txXfrm>
        <a:off x="9519079" y="1931422"/>
        <a:ext cx="2453920" cy="1189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3BF0C-5EF2-321F-DE37-E27A7B74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FE55D0-CBD7-96B7-12B0-0836CD26B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C1453AE-7C8E-52A8-0674-4CBA0E3B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1BC9F15-408C-A112-FEEE-04ADDEF3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EB875E-FD43-22E8-BF21-CCCF7BDF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9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24617-F303-84E0-FDBE-33131BC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11C691B-3427-A6F0-87C4-07DC44EB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C09D34-E59F-111F-3078-3B8BE617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6E0C6B-EF45-0979-E46D-4A1B7CB8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C73356-FDAE-FB2A-82B9-6ED10616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99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4DB81A-29D4-91D0-0698-488CF8940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809DF7-7946-19B3-2B3A-F5747B456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632F774-67CB-6EEF-0C7F-1EBC0129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F6A4DA9-011C-F098-1804-26467AF7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27DCB37-1D94-6B9E-5703-65559DBF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6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48FC3-28E9-BCCF-A9D0-7212773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41D532-65BC-7683-8B42-69C8804C1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7F500C8-87C1-38EB-B016-2DC89D92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1B162F-160C-8700-F06E-1FC6AD4E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16EE7B-6B03-E182-554B-55700A3F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338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6D1BE-B8D7-4E3A-2EF3-0670E391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0CBDCF-8DCC-6531-7267-332AFBC69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ABDC77C-2D1C-E63E-86C1-AE076DF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E70FCC-A04A-D03E-BBBD-F137D242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F501C9-11CE-82D5-3ACA-5A79BF4F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15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57AC0-0EA2-820F-AD2F-49E88CED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16BB27-FDFB-D74D-CEC9-3BA14D234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477D63F-4A06-FD1D-F647-F76BBE7D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3EE1B1F-E2DE-F58B-9803-5C11A976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D49E63E-5C11-3830-DDB5-B63638EF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6FC3330-E7B9-67A4-F8A1-58D97B16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092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26714-0BA4-BF4A-736A-E8E2AA6A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A0028E-B568-E5BA-29EB-994607C01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C1DE4C-14A3-E321-4BF6-7C85D99D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1B263DA-F878-5CD3-7A6C-9BA080605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BE66783-403A-89DE-4309-EE2D5197D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3BC35AA-422A-2039-ACEB-37CAE753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A8A2969-36A7-F1D4-1BAD-16DD1CA8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0C1249-648A-F050-2990-840C0EF1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07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79019-8737-31DA-DCD1-F8C6708D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46E409D-8243-B5C5-C37F-C6586B96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24457D8-6763-FA40-FDFE-B6B1A6E0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574D109-5D9F-2BCE-9BF0-2605D229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731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74A7BD7-5358-4BE4-79B8-C494FE53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6CEA319-676C-88E8-62F5-79B2E618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6E7165A-E82C-A83E-A78D-88298E64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78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106CB-DFC4-0A59-1C60-6A920669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DC2C4D-65CE-FAAB-B041-4994FBFA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2D5BAF9-064B-BA45-EA33-94D8AF3DD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04A43E1-4BBA-096E-553E-2BF7EB8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6060D5D-30B7-7838-5A16-69DFED8A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5DE93D-2573-6589-083B-D143E25C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84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7B715-12FA-D4E4-E811-EACA0BF3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AC4EC7-2074-9517-2963-266122317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1A0E73-A204-189E-1179-4D18D98E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DA251E0-CB12-397F-2E54-D75CF676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8F2FB4-1331-2B58-8362-A4C0B548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3556162-D979-3599-2F3F-84CD9D9E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7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158FFEE-3CAC-32EA-13B4-4E07A106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602057-1C0F-F602-8F66-EECFB86D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1F6FC3-B241-1641-5D2E-C4F07FF4A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3A36-240D-4DA0-993F-724EC6FFA299}" type="datetimeFigureOut">
              <a:rPr lang="pt-PT" smtClean="0"/>
              <a:t>19/04/2023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D8341F-CAB8-C6EF-F09C-12AA0C26F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DD6A5C0-BBCA-563A-2556-547CAC353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45B9C-5E26-4586-93A1-B9665E12A29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8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C5652C-2745-B05B-96EE-7D6552A9669B}"/>
              </a:ext>
            </a:extLst>
          </p:cNvPr>
          <p:cNvGrpSpPr/>
          <p:nvPr/>
        </p:nvGrpSpPr>
        <p:grpSpPr>
          <a:xfrm>
            <a:off x="722776" y="-1033983"/>
            <a:ext cx="6026128" cy="8369300"/>
            <a:chOff x="694681" y="-874691"/>
            <a:chExt cx="6026128" cy="836930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A6AE974-5581-710A-C892-5B145681E437}"/>
                </a:ext>
              </a:extLst>
            </p:cNvPr>
            <p:cNvSpPr/>
            <p:nvPr/>
          </p:nvSpPr>
          <p:spPr>
            <a:xfrm rot="18495853">
              <a:off x="-474731" y="299068"/>
              <a:ext cx="8369300" cy="60217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0A9B85A-3D71-8801-0F23-08059B0C3006}"/>
                </a:ext>
              </a:extLst>
            </p:cNvPr>
            <p:cNvSpPr txBox="1"/>
            <p:nvPr/>
          </p:nvSpPr>
          <p:spPr>
            <a:xfrm>
              <a:off x="694681" y="2786440"/>
              <a:ext cx="4622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oper Black" panose="0208090404030B020404" pitchFamily="18" charset="0"/>
                  <a:cs typeface="Aharoni" panose="020B0604020202020204" pitchFamily="2" charset="-79"/>
                </a:rPr>
                <a:t>Asteroid Destroyer</a:t>
              </a:r>
              <a:endParaRPr lang="pt-PT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  <a:cs typeface="Aharoni" panose="020B0604020202020204" pitchFamily="2" charset="-79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A09D43A-AC76-4D9F-CA1A-45375BAAC74C}"/>
              </a:ext>
            </a:extLst>
          </p:cNvPr>
          <p:cNvGrpSpPr/>
          <p:nvPr/>
        </p:nvGrpSpPr>
        <p:grpSpPr>
          <a:xfrm>
            <a:off x="6324600" y="-1822089"/>
            <a:ext cx="6361931" cy="10009576"/>
            <a:chOff x="6665465" y="-2609489"/>
            <a:chExt cx="6361931" cy="10009576"/>
          </a:xfrm>
          <a:blipFill dpi="0" rotWithShape="1">
            <a:blip r:embed="rId2"/>
            <a:srcRect/>
            <a:tile tx="-641350" ty="0" sx="100000" sy="100000" flip="none" algn="tl"/>
          </a:blipFill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E6B1EE0-B61B-4846-51C8-4A4536782537}"/>
                </a:ext>
              </a:extLst>
            </p:cNvPr>
            <p:cNvSpPr/>
            <p:nvPr/>
          </p:nvSpPr>
          <p:spPr>
            <a:xfrm rot="7697717">
              <a:off x="4073293" y="-17317"/>
              <a:ext cx="7215576" cy="20312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C200E19-FB2C-B447-790A-A21C3C61DC50}"/>
                </a:ext>
              </a:extLst>
            </p:cNvPr>
            <p:cNvSpPr/>
            <p:nvPr/>
          </p:nvSpPr>
          <p:spPr>
            <a:xfrm rot="7697717">
              <a:off x="5505903" y="1930517"/>
              <a:ext cx="7213688" cy="276836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6C9C024-27F2-7AFF-D0E9-5597E65D3E20}"/>
                </a:ext>
              </a:extLst>
            </p:cNvPr>
            <p:cNvSpPr/>
            <p:nvPr/>
          </p:nvSpPr>
          <p:spPr>
            <a:xfrm rot="7697717">
              <a:off x="8403993" y="2776683"/>
              <a:ext cx="7215576" cy="20312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08590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lustração de aglomerado de estrelas">
            <a:extLst>
              <a:ext uri="{FF2B5EF4-FFF2-40B4-BE49-F238E27FC236}">
                <a16:creationId xmlns:a16="http://schemas.microsoft.com/office/drawing/2014/main" id="{2F9E92AF-27D3-5980-AAFA-92D86E3B9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6A8E91-1722-6696-64A4-A55069AA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777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Rockwell" panose="02060603020205020403" pitchFamily="18" charset="0"/>
              </a:rPr>
              <a:t>Objetivos</a:t>
            </a:r>
            <a:endParaRPr lang="pt-PT" sz="80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CD56C58F-8889-25BD-688F-78DF09BC3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028810"/>
              </p:ext>
            </p:extLst>
          </p:nvPr>
        </p:nvGraphicFramePr>
        <p:xfrm>
          <a:off x="89889" y="1440090"/>
          <a:ext cx="12012221" cy="505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8D6A8663-CF28-77F0-6D75-14CC366AA856}"/>
              </a:ext>
            </a:extLst>
          </p:cNvPr>
          <p:cNvCxnSpPr>
            <a:cxnSpLocks/>
          </p:cNvCxnSpPr>
          <p:nvPr/>
        </p:nvCxnSpPr>
        <p:spPr>
          <a:xfrm>
            <a:off x="2946400" y="2882900"/>
            <a:ext cx="0" cy="260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24BB2579-8CF7-254D-1C1D-A74B71C4DB45}"/>
              </a:ext>
            </a:extLst>
          </p:cNvPr>
          <p:cNvCxnSpPr>
            <a:cxnSpLocks/>
          </p:cNvCxnSpPr>
          <p:nvPr/>
        </p:nvCxnSpPr>
        <p:spPr>
          <a:xfrm>
            <a:off x="5905500" y="2925082"/>
            <a:ext cx="0" cy="260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B8F7C41B-40BA-F1C2-9618-670F2918A30E}"/>
              </a:ext>
            </a:extLst>
          </p:cNvPr>
          <p:cNvCxnSpPr>
            <a:cxnSpLocks/>
          </p:cNvCxnSpPr>
          <p:nvPr/>
        </p:nvCxnSpPr>
        <p:spPr>
          <a:xfrm>
            <a:off x="9296400" y="2882900"/>
            <a:ext cx="0" cy="260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3E998AB-9864-1EAA-8BC6-1808DB55B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4" b="7834"/>
          <a:stretch/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699632-D9B9-AE03-62A1-FD2A61BF3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733875"/>
            <a:ext cx="5375275" cy="5390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36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299173D0C68C45821816DAD77D2D9D" ma:contentTypeVersion="2" ma:contentTypeDescription="Criar um novo documento." ma:contentTypeScope="" ma:versionID="6e81863f78389388194d0642f198c1ab">
  <xsd:schema xmlns:xsd="http://www.w3.org/2001/XMLSchema" xmlns:xs="http://www.w3.org/2001/XMLSchema" xmlns:p="http://schemas.microsoft.com/office/2006/metadata/properties" xmlns:ns3="da0c8ebe-92a6-4ff7-9802-d807b78cf92e" targetNamespace="http://schemas.microsoft.com/office/2006/metadata/properties" ma:root="true" ma:fieldsID="63ba680d523baf80d16d2ed2af289db1" ns3:_="">
    <xsd:import namespace="da0c8ebe-92a6-4ff7-9802-d807b78cf9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c8ebe-92a6-4ff7-9802-d807b78cf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4C909A-CB29-42C8-8391-1D2EB2439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0c8ebe-92a6-4ff7-9802-d807b78cf9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D9F24F-FDB3-4CF3-A9DA-09BDBAB8D5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E96348-5415-4CE7-A633-9DF6B868BB47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da0c8ebe-92a6-4ff7-9802-d807b78cf92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53</Words>
  <Application>Microsoft Office PowerPoint</Application>
  <PresentationFormat>Ecrã Panorâmico</PresentationFormat>
  <Paragraphs>6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Rockwell</vt:lpstr>
      <vt:lpstr>Tema do Office</vt:lpstr>
      <vt:lpstr>Apresentação do PowerPoint</vt:lpstr>
      <vt:lpstr>Objetivos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Cenário</dc:title>
  <dc:creator>Tiago Wolckarts Andrade</dc:creator>
  <cp:lastModifiedBy>Tiago Wolckarts Andrade</cp:lastModifiedBy>
  <cp:revision>8</cp:revision>
  <dcterms:created xsi:type="dcterms:W3CDTF">2023-03-31T00:16:46Z</dcterms:created>
  <dcterms:modified xsi:type="dcterms:W3CDTF">2023-04-19T03:26:09Z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0x0101003E299173D0C68C45821816DAD77D2D9D</vt:lpwstr>
  </property>
</Properties>
</file>