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6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88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1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B4594-0252-44EB-B93A-EFD9F90866D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BC966-3693-4437-98B1-E88645301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5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B353C-8AF5-7EC9-ACC0-256C1549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0"/>
            <a:ext cx="6858000" cy="100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9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Dung</dc:creator>
  <cp:lastModifiedBy>Nguyen Dung</cp:lastModifiedBy>
  <cp:revision>1</cp:revision>
  <dcterms:created xsi:type="dcterms:W3CDTF">2025-09-30T13:51:54Z</dcterms:created>
  <dcterms:modified xsi:type="dcterms:W3CDTF">2025-09-30T13:58:30Z</dcterms:modified>
</cp:coreProperties>
</file>