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18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 sz="60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Thông tin cá nhân</a:t>
            </a:r>
            <a:endParaRPr lang="en-US" altLang="en-US" sz="600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3200">
                <a:latin typeface="Times New Roman" panose="02020603050405020304" charset="0"/>
                <a:cs typeface="Times New Roman" panose="02020603050405020304" charset="0"/>
              </a:rPr>
              <a:t>Họ và tên: Nguyễn Tấn Dũng</a:t>
            </a:r>
            <a:endParaRPr 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3200">
                <a:latin typeface="Times New Roman" panose="02020603050405020304" charset="0"/>
                <a:cs typeface="Times New Roman" panose="02020603050405020304" charset="0"/>
              </a:rPr>
              <a:t>Ngày sinh:06/09/2007</a:t>
            </a:r>
            <a:endParaRPr 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3200">
                <a:latin typeface="Times New Roman" panose="02020603050405020304" charset="0"/>
                <a:cs typeface="Times New Roman" panose="02020603050405020304" charset="0"/>
              </a:rPr>
              <a:t>Địa chỉ:Sơn Đồng - Chương Mỹ - Hà Nội</a:t>
            </a:r>
            <a:endParaRPr lang="en-US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80415" y="365125"/>
            <a:ext cx="10515600" cy="1325563"/>
          </a:xfrm>
        </p:spPr>
        <p:txBody>
          <a:bodyPr/>
          <a:p>
            <a:pPr algn="ctr"/>
            <a:r>
              <a:rPr lang="en-US" altLang="en-US" sz="60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 Thông tin cá nhân</a:t>
            </a:r>
            <a:endParaRPr lang="en-US" altLang="en-US" sz="600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57250" y="1825625"/>
            <a:ext cx="5162550" cy="4351655"/>
          </a:xfrm>
        </p:spPr>
        <p:txBody>
          <a:bodyPr/>
          <a:p>
            <a:r>
              <a:rPr lang="en-US" sz="3200">
                <a:solidFill>
                  <a:schemeClr val="accent6">
                    <a:lumMod val="50000"/>
                  </a:schemeClr>
                </a:solidFill>
              </a:rPr>
              <a:t>Sở thích</a:t>
            </a:r>
            <a:endParaRPr lang="en-US" sz="320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000"/>
              <a:t>- Chơi game 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- Thể thao (bóng đá, bóng rổ,..)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- Đọc tiểu thuyết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.....</a:t>
            </a:r>
            <a:endParaRPr lang="en-US" sz="200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n-US" sz="3200">
                <a:solidFill>
                  <a:schemeClr val="accent6">
                    <a:lumMod val="50000"/>
                  </a:schemeClr>
                </a:solidFill>
              </a:rPr>
              <a:t>Kỹ năng</a:t>
            </a:r>
            <a:endParaRPr lang="en-US" sz="320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000">
                <a:solidFill>
                  <a:schemeClr val="tx1"/>
                </a:solidFill>
              </a:rPr>
              <a:t>- Ăn tàn phá hại:)))</a:t>
            </a:r>
            <a:endParaRPr lang="en-US" sz="20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>
                <a:solidFill>
                  <a:schemeClr val="tx1"/>
                </a:solidFill>
              </a:rPr>
              <a:t>....</a:t>
            </a:r>
            <a:endParaRPr 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</Words>
  <Application>WPS Presentation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Times New Roman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Dũng Nguyễn</cp:lastModifiedBy>
  <cp:revision>3</cp:revision>
  <dcterms:created xsi:type="dcterms:W3CDTF">2025-07-23T00:59:00Z</dcterms:created>
  <dcterms:modified xsi:type="dcterms:W3CDTF">2025-09-30T02:24:22Z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DD07844068A54391966C10482995C1A0_11</vt:lpwstr>
  </property>
  <property fmtid="{D5CDD505-2E9C-101B-9397-08002B2CF9AE}" pid="3" name="KSOProductBuildVer">
    <vt:lpwstr>1033-12.2.0.22549</vt:lpwstr>
  </property>
</Properties>
</file>