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6000">
                <a:latin typeface="Times New Roman" panose="02020603050405020304" charset="0"/>
                <a:cs typeface="Times New Roman" panose="02020603050405020304" charset="0"/>
              </a:rPr>
              <a:t>Hình ảnh minh họa</a:t>
            </a:r>
            <a:endParaRPr lang="en-US" alt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logo 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325" y="1750060"/>
            <a:ext cx="3007995" cy="273113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815330" y="2875915"/>
            <a:ext cx="1316990" cy="13633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Dũng Nguyễn</cp:lastModifiedBy>
  <cp:revision>3</cp:revision>
  <dcterms:created xsi:type="dcterms:W3CDTF">2025-07-23T00:59:00Z</dcterms:created>
  <dcterms:modified xsi:type="dcterms:W3CDTF">2025-09-30T02:32:38Z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F511B4F66BC7412E8D8F1F2A4D24172B_11</vt:lpwstr>
  </property>
  <property fmtid="{D5CDD505-2E9C-101B-9397-08002B2CF9AE}" pid="3" name="KSOProductBuildVer">
    <vt:lpwstr>1033-12.2.0.22549</vt:lpwstr>
  </property>
</Properties>
</file>