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  <p:sldId id="262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24417" y="3717925"/>
            <a:ext cx="10943167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dirty="0">
                <a:sym typeface="+mn-ea"/>
              </a:rPr>
              <a:t>Sơ Yếu Lý Lịch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626533" y="4940300"/>
            <a:ext cx="10949517" cy="981075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Chả có gì để nói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r>
              <a:rPr lang="en-US"/>
              <a:t>1</a:t>
            </a:r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5" Type="http://schemas.openxmlformats.org/officeDocument/2006/relationships/theme" Target="../theme/theme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Sơ Yếu Lý Lịch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5"/>
            <a:r>
              <a:rPr lang="en-US" altLang="zh-CN" dirty="0"/>
              <a:t>Thông tin cá nhân</a:t>
            </a:r>
            <a:endParaRPr lang="en-US" altLang="zh-CN" dirty="0"/>
          </a:p>
          <a:p>
            <a:pPr lvl="6"/>
            <a:r>
              <a:rPr lang="en-US" altLang="zh-CN" dirty="0"/>
              <a:t>+ Họ và tên: Nguyễn Tấn Dũng</a:t>
            </a:r>
            <a:endParaRPr lang="en-US" altLang="zh-CN" dirty="0"/>
          </a:p>
          <a:p>
            <a:pPr lvl="6"/>
            <a:r>
              <a:rPr lang="en-US" altLang="zh-CN" dirty="0"/>
              <a:t>  </a:t>
            </a:r>
            <a:endParaRPr lang="en-US" altLang="zh-CN" dirty="0"/>
          </a:p>
          <a:p>
            <a:pPr lvl="6"/>
            <a:r>
              <a:rPr lang="en-US" altLang="zh-CN" dirty="0"/>
              <a:t>+ Quê quán: Chương Mỹ - Hà Nội</a:t>
            </a:r>
            <a:endParaRPr lang="en-US" altLang="zh-CN" dirty="0"/>
          </a:p>
          <a:p>
            <a:pPr lvl="6"/>
            <a:endParaRPr lang="en-US" altLang="zh-CN" dirty="0"/>
          </a:p>
          <a:p>
            <a:pPr lvl="8"/>
            <a:r>
              <a:rPr lang="en-US" altLang="zh-CN" dirty="0"/>
              <a:t>Thông tin thêm:</a:t>
            </a:r>
            <a:endParaRPr lang="en-US" altLang="zh-CN" dirty="0"/>
          </a:p>
          <a:p>
            <a:pPr lvl="8"/>
            <a:r>
              <a:rPr lang="en-US" altLang="zh-CN" dirty="0"/>
              <a:t>Chiều cao: 1m75</a:t>
            </a:r>
            <a:endParaRPr lang="en-US" altLang="zh-CN" dirty="0"/>
          </a:p>
          <a:p>
            <a:pPr lvl="8"/>
            <a:r>
              <a:rPr lang="en-US" altLang="zh-CN" dirty="0"/>
              <a:t>Cân nặng: 75kg</a:t>
            </a:r>
            <a:endParaRPr lang="en-US" altLang="zh-CN" dirty="0"/>
          </a:p>
          <a:p>
            <a:pPr lvl="8"/>
            <a:endParaRPr lang="en-US" altLang="zh-CN" dirty="0"/>
          </a:p>
          <a:p>
            <a:pPr lvl="8"/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r>
              <a:rPr lang="en-US"/>
              <a:t>0</a:t>
            </a: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2" name="Picture 1" descr="logo ptit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343515" y="6245225"/>
            <a:ext cx="811530" cy="476250"/>
          </a:xfrm>
          <a:prstGeom prst="rect">
            <a:avLst/>
          </a:prstGeom>
        </p:spPr>
      </p:pic>
      <p:pic>
        <p:nvPicPr>
          <p:cNvPr id="3" name="Picture 2" descr="logo rikkei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375775" y="6245225"/>
            <a:ext cx="967740" cy="47625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6000" kern="1200">
          <a:ln/>
          <a:solidFill>
            <a:srgbClr val="FF0000"/>
          </a:solidFill>
          <a:effectLst>
            <a:outerShdw blurRad="38100" dist="19050" dir="2700000" algn="tl" rotWithShape="0">
              <a:schemeClr val="dk1">
                <a:alpha val="40000"/>
              </a:schemeClr>
            </a:outerShdw>
          </a:effectLst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rtl="0" fontAlgn="base">
        <a:spcBef>
          <a:spcPct val="20000"/>
        </a:spcBef>
        <a:spcAft>
          <a:spcPct val="0"/>
        </a:spcAft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rtl="0" fontAlgn="base">
        <a:spcBef>
          <a:spcPct val="20000"/>
        </a:spcBef>
        <a:spcAft>
          <a:spcPct val="0"/>
        </a:spcAft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7" name="Subtit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itle 6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8" name="Subtitle 7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  <p:pic>
        <p:nvPicPr>
          <p:cNvPr id="5" name="Picture 4" descr="bafb52a3-418c-4072-9345-a86031e24aaa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" y="2508885"/>
            <a:ext cx="3584575" cy="373253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4088130" y="2712085"/>
            <a:ext cx="48793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Cho thầy xem tạm chứ em khong biết làm gì:)))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 noChangeArrowheads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Subtitle 2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reen Color">
  <a:themeElements>
    <a:clrScheme name="Green Color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Green Color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reen Color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reen Color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reen Color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Presentation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Lucida Sans</vt:lpstr>
      <vt:lpstr>Book Antiqua</vt:lpstr>
      <vt:lpstr>Green Color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Dũng Nguyễn</cp:lastModifiedBy>
  <cp:revision>3</cp:revision>
  <dcterms:created xsi:type="dcterms:W3CDTF">2025-07-23T00:59:00Z</dcterms:created>
  <dcterms:modified xsi:type="dcterms:W3CDTF">2025-09-30T13:40:48Z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50B4F1045A0343509EF9E66D0E96A0C7_11</vt:lpwstr>
  </property>
  <property fmtid="{D5CDD505-2E9C-101B-9397-08002B2CF9AE}" pid="3" name="KSOProductBuildVer">
    <vt:lpwstr>1033-12.2.0.22549</vt:lpwstr>
  </property>
</Properties>
</file>