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6"/>
  </p:notesMasterIdLst>
  <p:sldIdLst>
    <p:sldId id="256" r:id="rId4"/>
    <p:sldId id="261" r:id="rId5"/>
    <p:sldId id="270" r:id="rId6"/>
    <p:sldId id="325" r:id="rId7"/>
    <p:sldId id="303" r:id="rId8"/>
    <p:sldId id="297" r:id="rId9"/>
    <p:sldId id="306" r:id="rId10"/>
    <p:sldId id="307" r:id="rId11"/>
    <p:sldId id="309" r:id="rId12"/>
    <p:sldId id="298" r:id="rId13"/>
    <p:sldId id="299" r:id="rId14"/>
    <p:sldId id="300" r:id="rId15"/>
    <p:sldId id="301" r:id="rId16"/>
    <p:sldId id="311" r:id="rId17"/>
    <p:sldId id="313" r:id="rId18"/>
    <p:sldId id="302" r:id="rId19"/>
    <p:sldId id="315" r:id="rId20"/>
    <p:sldId id="317" r:id="rId21"/>
    <p:sldId id="318" r:id="rId22"/>
    <p:sldId id="324" r:id="rId23"/>
    <p:sldId id="323" r:id="rId24"/>
    <p:sldId id="26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2BF27"/>
    <a:srgbClr val="FFCE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193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5DA3F-ED3A-4897-B8F3-C49A97F730D1}" type="datetimeFigureOut">
              <a:rPr lang="ko-KR" altLang="en-US" smtClean="0"/>
              <a:t>2025-05-07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ED4F-90B4-4BD8-A817-6A0A9D03637F}" type="slidenum">
              <a:rPr lang="ko-KR" altLang="en-US" smtClean="0"/>
              <a:t>‹#›</a:t>
            </a:fld>
            <a:endParaRPr lang="ko-KR" altLang="en-US"/>
          </a:p>
        </p:txBody>
      </p:sp>
    </p:spTree>
    <p:extLst>
      <p:ext uri="{BB962C8B-B14F-4D97-AF65-F5344CB8AC3E}">
        <p14:creationId xmlns:p14="http://schemas.microsoft.com/office/powerpoint/2010/main" val="33418004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F921D975-47B7-40FA-B919-8B79C77FC0F2}"/>
              </a:ext>
            </a:extLst>
          </p:cNvPr>
          <p:cNvGrpSpPr/>
          <p:nvPr userDrawn="1"/>
        </p:nvGrpSpPr>
        <p:grpSpPr>
          <a:xfrm>
            <a:off x="4572000" y="387072"/>
            <a:ext cx="4569687" cy="4756528"/>
            <a:chOff x="4572000" y="387072"/>
            <a:chExt cx="4569687" cy="4756528"/>
          </a:xfrm>
        </p:grpSpPr>
        <p:sp>
          <p:nvSpPr>
            <p:cNvPr id="38" name="자유형: 도형 37">
              <a:extLst>
                <a:ext uri="{FF2B5EF4-FFF2-40B4-BE49-F238E27FC236}">
                  <a16:creationId xmlns:a16="http://schemas.microsoft.com/office/drawing/2014/main" id="{3D941B2F-ACDE-44DC-AD51-21CFD90B9D89}"/>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28" name="그룹 27">
              <a:extLst>
                <a:ext uri="{FF2B5EF4-FFF2-40B4-BE49-F238E27FC236}">
                  <a16:creationId xmlns:a16="http://schemas.microsoft.com/office/drawing/2014/main" id="{F6BA73B4-BC5C-4378-A083-948505655B7B}"/>
                </a:ext>
              </a:extLst>
            </p:cNvPr>
            <p:cNvGrpSpPr/>
            <p:nvPr userDrawn="1"/>
          </p:nvGrpSpPr>
          <p:grpSpPr>
            <a:xfrm>
              <a:off x="6992136" y="387072"/>
              <a:ext cx="704897" cy="1355021"/>
              <a:chOff x="5304862" y="-789923"/>
              <a:chExt cx="645890" cy="1241591"/>
            </a:xfrm>
          </p:grpSpPr>
          <p:grpSp>
            <p:nvGrpSpPr>
              <p:cNvPr id="29" name="그룹 28">
                <a:extLst>
                  <a:ext uri="{FF2B5EF4-FFF2-40B4-BE49-F238E27FC236}">
                    <a16:creationId xmlns:a16="http://schemas.microsoft.com/office/drawing/2014/main" id="{269974D1-7996-4667-BA09-83671B53C878}"/>
                  </a:ext>
                </a:extLst>
              </p:cNvPr>
              <p:cNvGrpSpPr/>
              <p:nvPr userDrawn="1"/>
            </p:nvGrpSpPr>
            <p:grpSpPr>
              <a:xfrm>
                <a:off x="5377232" y="-789923"/>
                <a:ext cx="495969" cy="1052585"/>
                <a:chOff x="5868144" y="-857099"/>
                <a:chExt cx="495969" cy="1052585"/>
              </a:xfrm>
            </p:grpSpPr>
            <p:sp>
              <p:nvSpPr>
                <p:cNvPr id="34" name="이등변 삼각형 49">
                  <a:extLst>
                    <a:ext uri="{FF2B5EF4-FFF2-40B4-BE49-F238E27FC236}">
                      <a16:creationId xmlns:a16="http://schemas.microsoft.com/office/drawing/2014/main" id="{28E40F27-2EBF-4762-A766-35C37FBBB4FC}"/>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자유형: 도형 34">
                  <a:extLst>
                    <a:ext uri="{FF2B5EF4-FFF2-40B4-BE49-F238E27FC236}">
                      <a16:creationId xmlns:a16="http://schemas.microsoft.com/office/drawing/2014/main" id="{8F48F4F8-139B-4033-8A10-8F6699C3926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1B13B33C-E953-4CCE-A9B0-8BAF1A14BCD1}"/>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타원 29">
                <a:extLst>
                  <a:ext uri="{FF2B5EF4-FFF2-40B4-BE49-F238E27FC236}">
                    <a16:creationId xmlns:a16="http://schemas.microsoft.com/office/drawing/2014/main" id="{C8CF60D7-5C5A-451E-BE72-BA888208BAF2}"/>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47DE17EC-22E7-4731-8B49-B51235A1DF1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548997DE-64C7-44A9-A88E-2031BD44F47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4E2EBBBA-5F6E-4A7C-B230-6E02F5B0DE65}"/>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userDrawn="1">
            <p:ph type="body" sz="quarter" idx="10" hasCustomPrompt="1"/>
          </p:nvPr>
        </p:nvSpPr>
        <p:spPr>
          <a:xfrm>
            <a:off x="323528" y="2787774"/>
            <a:ext cx="3816424" cy="1080121"/>
          </a:xfrm>
          <a:prstGeom prst="rect">
            <a:avLst/>
          </a:prstGeom>
        </p:spPr>
        <p:txBody>
          <a:bodyPr anchor="ctr"/>
          <a:lstStyle>
            <a:lvl1pPr marL="0" indent="0" algn="l">
              <a:lnSpc>
                <a:spcPct val="80000"/>
              </a:lnSpc>
              <a:buNone/>
              <a:defRPr sz="3600" b="1" baseline="0">
                <a:solidFill>
                  <a:schemeClr val="tx1">
                    <a:lumMod val="75000"/>
                    <a:lumOff val="25000"/>
                  </a:schemeClr>
                </a:solidFill>
                <a:latin typeface="+mj-lt"/>
                <a:cs typeface="Arial" pitchFamily="34" charset="0"/>
              </a:defRPr>
            </a:lvl1pPr>
          </a:lstStyle>
          <a:p>
            <a:pPr fontAlgn="auto">
              <a:lnSpc>
                <a:spcPct val="100000"/>
              </a:lnSpc>
              <a:spcBef>
                <a:spcPts val="0"/>
              </a:spcBef>
              <a:spcAft>
                <a:spcPts val="0"/>
              </a:spcAft>
              <a:defRPr/>
            </a:pPr>
            <a:r>
              <a:rPr lang="en-US" altLang="ko-KR" dirty="0">
                <a:ea typeface="맑은 고딕" pitchFamily="50" charset="-127"/>
              </a:rPr>
              <a:t>FREE PPT </a:t>
            </a:r>
          </a:p>
          <a:p>
            <a:pPr fontAlgn="auto">
              <a:lnSpc>
                <a:spcPct val="100000"/>
              </a:lnSpc>
              <a:spcBef>
                <a:spcPts val="0"/>
              </a:spcBef>
              <a:spcAft>
                <a:spcPts val="0"/>
              </a:spcAft>
              <a:defRPr/>
            </a:pPr>
            <a:r>
              <a:rPr lang="en-US" altLang="ko-KR" dirty="0">
                <a:ea typeface="맑은 고딕" pitchFamily="50" charset="-127"/>
              </a:rPr>
              <a:t>TEMPLATES</a:t>
            </a:r>
            <a:endParaRPr lang="en-US" altLang="ko-KR" b="1" dirty="0">
              <a:solidFill>
                <a:schemeClr val="tx1">
                  <a:lumMod val="75000"/>
                  <a:lumOff val="25000"/>
                </a:schemeClr>
              </a:solidFill>
            </a:endParaRPr>
          </a:p>
        </p:txBody>
      </p:sp>
      <p:sp>
        <p:nvSpPr>
          <p:cNvPr id="11" name="Text Placeholder 9"/>
          <p:cNvSpPr>
            <a:spLocks noGrp="1"/>
          </p:cNvSpPr>
          <p:nvPr userDrawn="1">
            <p:ph type="body" sz="quarter" idx="11" hasCustomPrompt="1"/>
          </p:nvPr>
        </p:nvSpPr>
        <p:spPr>
          <a:xfrm>
            <a:off x="323380" y="3867894"/>
            <a:ext cx="3816424"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fontAlgn="auto">
              <a:spcBef>
                <a:spcPts val="0"/>
              </a:spcBef>
              <a:spcAft>
                <a:spcPts val="0"/>
              </a:spcAft>
              <a:defRPr/>
            </a:pPr>
            <a:r>
              <a:rPr lang="en-US" altLang="ko-KR" b="1" dirty="0"/>
              <a:t>INSERT THE TITLE </a:t>
            </a:r>
          </a:p>
          <a:p>
            <a:pPr fontAlgn="auto">
              <a:spcBef>
                <a:spcPts val="0"/>
              </a:spcBef>
              <a:spcAft>
                <a:spcPts val="0"/>
              </a:spcAft>
              <a:defRPr/>
            </a:pPr>
            <a:r>
              <a:rPr lang="en-US" altLang="ko-KR" b="1" dirty="0"/>
              <a:t>OF YOUR PRESENTATION HERE    </a:t>
            </a:r>
          </a:p>
        </p:txBody>
      </p:sp>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11" name="그림 개체 틀 10">
            <a:extLst>
              <a:ext uri="{FF2B5EF4-FFF2-40B4-BE49-F238E27FC236}">
                <a16:creationId xmlns:a16="http://schemas.microsoft.com/office/drawing/2014/main" id="{24943D91-C407-41C1-8574-76661B571395}"/>
              </a:ext>
            </a:extLst>
          </p:cNvPr>
          <p:cNvSpPr>
            <a:spLocks noGrp="1"/>
          </p:cNvSpPr>
          <p:nvPr>
            <p:ph type="pic" idx="1" hasCustomPrompt="1"/>
          </p:nvPr>
        </p:nvSpPr>
        <p:spPr>
          <a:xfrm>
            <a:off x="5148065" y="1431235"/>
            <a:ext cx="2568434" cy="2280270"/>
          </a:xfrm>
          <a:custGeom>
            <a:avLst/>
            <a:gdLst>
              <a:gd name="connsiteX0" fmla="*/ 125450 w 2568434"/>
              <a:gd name="connsiteY0" fmla="*/ 111684 h 2280270"/>
              <a:gd name="connsiteX1" fmla="*/ 2442984 w 2568434"/>
              <a:gd name="connsiteY1" fmla="*/ 111684 h 2280270"/>
              <a:gd name="connsiteX2" fmla="*/ 2442984 w 2568434"/>
              <a:gd name="connsiteY2" fmla="*/ 2168586 h 2280270"/>
              <a:gd name="connsiteX3" fmla="*/ 125450 w 2568434"/>
              <a:gd name="connsiteY3" fmla="*/ 2168586 h 2280270"/>
              <a:gd name="connsiteX4" fmla="*/ 96085 w 2568434"/>
              <a:gd name="connsiteY4" fmla="*/ 82319 h 2280270"/>
              <a:gd name="connsiteX5" fmla="*/ 96085 w 2568434"/>
              <a:gd name="connsiteY5" fmla="*/ 2197951 h 2280270"/>
              <a:gd name="connsiteX6" fmla="*/ 2472349 w 2568434"/>
              <a:gd name="connsiteY6" fmla="*/ 2197951 h 2280270"/>
              <a:gd name="connsiteX7" fmla="*/ 2472349 w 2568434"/>
              <a:gd name="connsiteY7" fmla="*/ 82319 h 2280270"/>
              <a:gd name="connsiteX8" fmla="*/ 0 w 2568434"/>
              <a:gd name="connsiteY8" fmla="*/ 0 h 2280270"/>
              <a:gd name="connsiteX9" fmla="*/ 2568434 w 2568434"/>
              <a:gd name="connsiteY9" fmla="*/ 0 h 2280270"/>
              <a:gd name="connsiteX10" fmla="*/ 2568434 w 2568434"/>
              <a:gd name="connsiteY10" fmla="*/ 2280270 h 2280270"/>
              <a:gd name="connsiteX11" fmla="*/ 0 w 2568434"/>
              <a:gd name="connsiteY11" fmla="*/ 2280270 h 228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8434" h="2280270">
                <a:moveTo>
                  <a:pt x="125450" y="111684"/>
                </a:moveTo>
                <a:lnTo>
                  <a:pt x="2442984" y="111684"/>
                </a:lnTo>
                <a:lnTo>
                  <a:pt x="2442984" y="2168586"/>
                </a:lnTo>
                <a:lnTo>
                  <a:pt x="125450" y="2168586"/>
                </a:lnTo>
                <a:close/>
                <a:moveTo>
                  <a:pt x="96085" y="82319"/>
                </a:moveTo>
                <a:lnTo>
                  <a:pt x="96085" y="2197951"/>
                </a:lnTo>
                <a:lnTo>
                  <a:pt x="2472349" y="2197951"/>
                </a:lnTo>
                <a:lnTo>
                  <a:pt x="2472349" y="82319"/>
                </a:lnTo>
                <a:close/>
                <a:moveTo>
                  <a:pt x="0" y="0"/>
                </a:moveTo>
                <a:lnTo>
                  <a:pt x="2568434" y="0"/>
                </a:lnTo>
                <a:lnTo>
                  <a:pt x="2568434" y="2280270"/>
                </a:lnTo>
                <a:lnTo>
                  <a:pt x="0" y="228027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D19E2BEF-0357-4B60-8F97-1B4CBD18E02A}"/>
              </a:ext>
            </a:extLst>
          </p:cNvPr>
          <p:cNvSpPr>
            <a:spLocks noGrp="1"/>
          </p:cNvSpPr>
          <p:nvPr>
            <p:ph type="pic" idx="10" hasCustomPrompt="1"/>
          </p:nvPr>
        </p:nvSpPr>
        <p:spPr>
          <a:xfrm>
            <a:off x="7704000" y="370350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그림 개체 틀 11">
            <a:extLst>
              <a:ext uri="{FF2B5EF4-FFF2-40B4-BE49-F238E27FC236}">
                <a16:creationId xmlns:a16="http://schemas.microsoft.com/office/drawing/2014/main" id="{C69723CC-367A-47C2-9C98-4E37F9539DBD}"/>
              </a:ext>
            </a:extLst>
          </p:cNvPr>
          <p:cNvSpPr>
            <a:spLocks noGrp="1"/>
          </p:cNvSpPr>
          <p:nvPr>
            <p:ph type="pic" idx="11" hasCustomPrompt="1"/>
          </p:nvPr>
        </p:nvSpPr>
        <p:spPr>
          <a:xfrm>
            <a:off x="3708064" y="0"/>
            <a:ext cx="1440000" cy="1440000"/>
          </a:xfrm>
          <a:custGeom>
            <a:avLst/>
            <a:gdLst>
              <a:gd name="connsiteX0" fmla="*/ 125363 w 1440000"/>
              <a:gd name="connsiteY0" fmla="*/ 124056 h 1440000"/>
              <a:gd name="connsiteX1" fmla="*/ 1314637 w 1440000"/>
              <a:gd name="connsiteY1" fmla="*/ 124056 h 1440000"/>
              <a:gd name="connsiteX2" fmla="*/ 1314637 w 1440000"/>
              <a:gd name="connsiteY2" fmla="*/ 1315945 h 1440000"/>
              <a:gd name="connsiteX3" fmla="*/ 125363 w 1440000"/>
              <a:gd name="connsiteY3" fmla="*/ 1315945 h 1440000"/>
              <a:gd name="connsiteX4" fmla="*/ 92030 w 1440000"/>
              <a:gd name="connsiteY4" fmla="*/ 90723 h 1440000"/>
              <a:gd name="connsiteX5" fmla="*/ 92030 w 1440000"/>
              <a:gd name="connsiteY5" fmla="*/ 1349278 h 1440000"/>
              <a:gd name="connsiteX6" fmla="*/ 1347970 w 1440000"/>
              <a:gd name="connsiteY6" fmla="*/ 1349278 h 1440000"/>
              <a:gd name="connsiteX7" fmla="*/ 1347970 w 1440000"/>
              <a:gd name="connsiteY7" fmla="*/ 90723 h 1440000"/>
              <a:gd name="connsiteX8" fmla="*/ 0 w 1440000"/>
              <a:gd name="connsiteY8" fmla="*/ 0 h 1440000"/>
              <a:gd name="connsiteX9" fmla="*/ 1440000 w 1440000"/>
              <a:gd name="connsiteY9" fmla="*/ 0 h 1440000"/>
              <a:gd name="connsiteX10" fmla="*/ 1440000 w 1440000"/>
              <a:gd name="connsiteY10" fmla="*/ 1440000 h 1440000"/>
              <a:gd name="connsiteX11" fmla="*/ 0 w 1440000"/>
              <a:gd name="connsiteY11"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40000" h="1440000">
                <a:moveTo>
                  <a:pt x="125363" y="124056"/>
                </a:moveTo>
                <a:lnTo>
                  <a:pt x="1314637" y="124056"/>
                </a:lnTo>
                <a:lnTo>
                  <a:pt x="1314637" y="1315945"/>
                </a:lnTo>
                <a:lnTo>
                  <a:pt x="125363" y="1315945"/>
                </a:lnTo>
                <a:close/>
                <a:moveTo>
                  <a:pt x="92030" y="90723"/>
                </a:moveTo>
                <a:lnTo>
                  <a:pt x="92030" y="1349278"/>
                </a:lnTo>
                <a:lnTo>
                  <a:pt x="1347970" y="1349278"/>
                </a:lnTo>
                <a:lnTo>
                  <a:pt x="1347970" y="90723"/>
                </a:lnTo>
                <a:close/>
                <a:moveTo>
                  <a:pt x="0" y="0"/>
                </a:moveTo>
                <a:lnTo>
                  <a:pt x="1440000" y="0"/>
                </a:lnTo>
                <a:lnTo>
                  <a:pt x="1440000" y="1440000"/>
                </a:lnTo>
                <a:lnTo>
                  <a:pt x="0" y="144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454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1"/>
            <a:ext cx="9144000" cy="3076575"/>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886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rgbClr val="FFCE29"/>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3959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4572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79048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solidFill>
          <a:schemeClr val="accent1"/>
        </a:solidFill>
        <a:effectLst/>
      </p:bgPr>
    </p:bg>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BC15B180-CBF0-499C-A764-95FA7614ACA6}"/>
              </a:ext>
            </a:extLst>
          </p:cNvPr>
          <p:cNvSpPr>
            <a:spLocks noGrp="1"/>
          </p:cNvSpPr>
          <p:nvPr>
            <p:ph type="pic" idx="1" hasCustomPrompt="1"/>
          </p:nvPr>
        </p:nvSpPr>
        <p:spPr>
          <a:xfrm>
            <a:off x="6984000" y="-1"/>
            <a:ext cx="2160000" cy="5143501"/>
          </a:xfrm>
          <a:custGeom>
            <a:avLst/>
            <a:gdLst>
              <a:gd name="connsiteX0" fmla="*/ 0 w 2160000"/>
              <a:gd name="connsiteY0" fmla="*/ 1425596 h 5143501"/>
              <a:gd name="connsiteX1" fmla="*/ 651889 w 2160000"/>
              <a:gd name="connsiteY1" fmla="*/ 2077485 h 5143501"/>
              <a:gd name="connsiteX2" fmla="*/ 0 w 2160000"/>
              <a:gd name="connsiteY2" fmla="*/ 2729373 h 5143501"/>
              <a:gd name="connsiteX3" fmla="*/ 0 w 2160000"/>
              <a:gd name="connsiteY3" fmla="*/ 0 h 5143501"/>
              <a:gd name="connsiteX4" fmla="*/ 2160000 w 2160000"/>
              <a:gd name="connsiteY4" fmla="*/ 0 h 5143501"/>
              <a:gd name="connsiteX5" fmla="*/ 2160000 w 2160000"/>
              <a:gd name="connsiteY5" fmla="*/ 5143501 h 5143501"/>
              <a:gd name="connsiteX6" fmla="*/ 0 w 2160000"/>
              <a:gd name="connsiteY6" fmla="*/ 5143501 h 5143501"/>
              <a:gd name="connsiteX7" fmla="*/ 0 w 2160000"/>
              <a:gd name="connsiteY7" fmla="*/ 2856759 h 5143501"/>
              <a:gd name="connsiteX8" fmla="*/ 779274 w 2160000"/>
              <a:gd name="connsiteY8" fmla="*/ 2077485 h 5143501"/>
              <a:gd name="connsiteX9" fmla="*/ 0 w 2160000"/>
              <a:gd name="connsiteY9" fmla="*/ 1298211 h 514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0000" h="5143501">
                <a:moveTo>
                  <a:pt x="0" y="1425596"/>
                </a:moveTo>
                <a:lnTo>
                  <a:pt x="651889" y="2077485"/>
                </a:lnTo>
                <a:lnTo>
                  <a:pt x="0" y="2729373"/>
                </a:lnTo>
                <a:close/>
                <a:moveTo>
                  <a:pt x="0" y="0"/>
                </a:moveTo>
                <a:lnTo>
                  <a:pt x="2160000" y="0"/>
                </a:lnTo>
                <a:lnTo>
                  <a:pt x="2160000" y="5143501"/>
                </a:lnTo>
                <a:lnTo>
                  <a:pt x="0" y="5143501"/>
                </a:lnTo>
                <a:lnTo>
                  <a:pt x="0" y="2856759"/>
                </a:lnTo>
                <a:lnTo>
                  <a:pt x="779274" y="2077485"/>
                </a:lnTo>
                <a:lnTo>
                  <a:pt x="0" y="129821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그림 개체 틀 13">
            <a:extLst>
              <a:ext uri="{FF2B5EF4-FFF2-40B4-BE49-F238E27FC236}">
                <a16:creationId xmlns:a16="http://schemas.microsoft.com/office/drawing/2014/main" id="{1FA03D3A-E0EA-4B8F-B538-58CE5D4DB322}"/>
              </a:ext>
            </a:extLst>
          </p:cNvPr>
          <p:cNvSpPr>
            <a:spLocks noGrp="1"/>
          </p:cNvSpPr>
          <p:nvPr>
            <p:ph type="pic" idx="12" hasCustomPrompt="1"/>
          </p:nvPr>
        </p:nvSpPr>
        <p:spPr>
          <a:xfrm>
            <a:off x="4734004" y="2131318"/>
            <a:ext cx="2160000" cy="3012182"/>
          </a:xfrm>
          <a:custGeom>
            <a:avLst/>
            <a:gdLst>
              <a:gd name="connsiteX0" fmla="*/ 1563187 w 2160000"/>
              <a:gd name="connsiteY0" fmla="*/ 0 h 3012182"/>
              <a:gd name="connsiteX1" fmla="*/ 2160000 w 2160000"/>
              <a:gd name="connsiteY1" fmla="*/ 0 h 3012182"/>
              <a:gd name="connsiteX2" fmla="*/ 2160000 w 2160000"/>
              <a:gd name="connsiteY2" fmla="*/ 596813 h 3012182"/>
              <a:gd name="connsiteX3" fmla="*/ 0 w 2160000"/>
              <a:gd name="connsiteY3" fmla="*/ 0 h 3012182"/>
              <a:gd name="connsiteX4" fmla="*/ 1435802 w 2160000"/>
              <a:gd name="connsiteY4" fmla="*/ 0 h 3012182"/>
              <a:gd name="connsiteX5" fmla="*/ 2160000 w 2160000"/>
              <a:gd name="connsiteY5" fmla="*/ 724199 h 3012182"/>
              <a:gd name="connsiteX6" fmla="*/ 2160000 w 2160000"/>
              <a:gd name="connsiteY6" fmla="*/ 3012182 h 3012182"/>
              <a:gd name="connsiteX7" fmla="*/ 0 w 2160000"/>
              <a:gd name="connsiteY7" fmla="*/ 3012182 h 3012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000" h="3012182">
                <a:moveTo>
                  <a:pt x="1563187" y="0"/>
                </a:moveTo>
                <a:lnTo>
                  <a:pt x="2160000" y="0"/>
                </a:lnTo>
                <a:lnTo>
                  <a:pt x="2160000" y="596813"/>
                </a:lnTo>
                <a:close/>
                <a:moveTo>
                  <a:pt x="0" y="0"/>
                </a:moveTo>
                <a:lnTo>
                  <a:pt x="1435802" y="0"/>
                </a:lnTo>
                <a:lnTo>
                  <a:pt x="2160000" y="724199"/>
                </a:lnTo>
                <a:lnTo>
                  <a:pt x="2160000" y="3012182"/>
                </a:lnTo>
                <a:lnTo>
                  <a:pt x="0" y="3012182"/>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2000" y="2131318"/>
            <a:ext cx="1152008" cy="301218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그림 개체 틀 12">
            <a:extLst>
              <a:ext uri="{FF2B5EF4-FFF2-40B4-BE49-F238E27FC236}">
                <a16:creationId xmlns:a16="http://schemas.microsoft.com/office/drawing/2014/main" id="{1EBCCB12-3AC7-4A57-8E11-5324E7CB7D04}"/>
              </a:ext>
            </a:extLst>
          </p:cNvPr>
          <p:cNvSpPr>
            <a:spLocks noGrp="1"/>
          </p:cNvSpPr>
          <p:nvPr>
            <p:ph type="pic" idx="14" hasCustomPrompt="1"/>
          </p:nvPr>
        </p:nvSpPr>
        <p:spPr>
          <a:xfrm>
            <a:off x="3492000" y="-1"/>
            <a:ext cx="3393830" cy="2043485"/>
          </a:xfrm>
          <a:custGeom>
            <a:avLst/>
            <a:gdLst>
              <a:gd name="connsiteX0" fmla="*/ 3393830 w 3393830"/>
              <a:gd name="connsiteY0" fmla="*/ 1435011 h 2043485"/>
              <a:gd name="connsiteX1" fmla="*/ 3393830 w 3393830"/>
              <a:gd name="connsiteY1" fmla="*/ 2043485 h 2043485"/>
              <a:gd name="connsiteX2" fmla="*/ 2785356 w 3393830"/>
              <a:gd name="connsiteY2" fmla="*/ 2043485 h 2043485"/>
              <a:gd name="connsiteX3" fmla="*/ 0 w 3393830"/>
              <a:gd name="connsiteY3" fmla="*/ 0 h 2043485"/>
              <a:gd name="connsiteX4" fmla="*/ 3393830 w 3393830"/>
              <a:gd name="connsiteY4" fmla="*/ 0 h 2043485"/>
              <a:gd name="connsiteX5" fmla="*/ 3393830 w 3393830"/>
              <a:gd name="connsiteY5" fmla="*/ 1307626 h 2043485"/>
              <a:gd name="connsiteX6" fmla="*/ 2657971 w 3393830"/>
              <a:gd name="connsiteY6" fmla="*/ 2043485 h 2043485"/>
              <a:gd name="connsiteX7" fmla="*/ 0 w 3393830"/>
              <a:gd name="connsiteY7" fmla="*/ 2043485 h 2043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3830" h="2043485">
                <a:moveTo>
                  <a:pt x="3393830" y="1435011"/>
                </a:moveTo>
                <a:lnTo>
                  <a:pt x="3393830" y="2043485"/>
                </a:lnTo>
                <a:lnTo>
                  <a:pt x="2785356" y="2043485"/>
                </a:lnTo>
                <a:close/>
                <a:moveTo>
                  <a:pt x="0" y="0"/>
                </a:moveTo>
                <a:lnTo>
                  <a:pt x="3393830" y="0"/>
                </a:lnTo>
                <a:lnTo>
                  <a:pt x="3393830" y="1307626"/>
                </a:lnTo>
                <a:lnTo>
                  <a:pt x="2657971" y="2043485"/>
                </a:lnTo>
                <a:lnTo>
                  <a:pt x="0" y="204348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58779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sp>
        <p:nvSpPr>
          <p:cNvPr id="24" name="그림 개체 틀 23">
            <a:extLst>
              <a:ext uri="{FF2B5EF4-FFF2-40B4-BE49-F238E27FC236}">
                <a16:creationId xmlns:a16="http://schemas.microsoft.com/office/drawing/2014/main" id="{6F099B2E-9C61-4C91-AB24-AB7B70E2D2E0}"/>
              </a:ext>
            </a:extLst>
          </p:cNvPr>
          <p:cNvSpPr>
            <a:spLocks noGrp="1"/>
          </p:cNvSpPr>
          <p:nvPr>
            <p:ph type="pic" idx="18" hasCustomPrompt="1"/>
          </p:nvPr>
        </p:nvSpPr>
        <p:spPr>
          <a:xfrm>
            <a:off x="7301328" y="1495130"/>
            <a:ext cx="1840931" cy="3649326"/>
          </a:xfrm>
          <a:custGeom>
            <a:avLst/>
            <a:gdLst>
              <a:gd name="connsiteX0" fmla="*/ 540722 w 1840931"/>
              <a:gd name="connsiteY0" fmla="*/ 1288720 h 3649326"/>
              <a:gd name="connsiteX1" fmla="*/ 1084110 w 1840931"/>
              <a:gd name="connsiteY1" fmla="*/ 1832108 h 3649326"/>
              <a:gd name="connsiteX2" fmla="*/ 548200 w 1840931"/>
              <a:gd name="connsiteY2" fmla="*/ 2368018 h 3649326"/>
              <a:gd name="connsiteX3" fmla="*/ 0 w 1840931"/>
              <a:gd name="connsiteY3" fmla="*/ 1824663 h 3649326"/>
              <a:gd name="connsiteX4" fmla="*/ 1840931 w 1840931"/>
              <a:gd name="connsiteY4" fmla="*/ 0 h 3649326"/>
              <a:gd name="connsiteX5" fmla="*/ 1840931 w 1840931"/>
              <a:gd name="connsiteY5" fmla="*/ 3649326 h 3649326"/>
              <a:gd name="connsiteX6" fmla="*/ 609809 w 1840931"/>
              <a:gd name="connsiteY6" fmla="*/ 2429083 h 3649326"/>
              <a:gd name="connsiteX7" fmla="*/ 1206783 w 1840931"/>
              <a:gd name="connsiteY7" fmla="*/ 1832108 h 3649326"/>
              <a:gd name="connsiteX8" fmla="*/ 602331 w 1840931"/>
              <a:gd name="connsiteY8" fmla="*/ 1227655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0931" h="3649326">
                <a:moveTo>
                  <a:pt x="540722" y="1288720"/>
                </a:moveTo>
                <a:lnTo>
                  <a:pt x="1084110" y="1832108"/>
                </a:lnTo>
                <a:lnTo>
                  <a:pt x="548200" y="2368018"/>
                </a:lnTo>
                <a:lnTo>
                  <a:pt x="0" y="1824663"/>
                </a:lnTo>
                <a:close/>
                <a:moveTo>
                  <a:pt x="1840931" y="0"/>
                </a:moveTo>
                <a:lnTo>
                  <a:pt x="1840931" y="3649326"/>
                </a:lnTo>
                <a:lnTo>
                  <a:pt x="609809" y="2429083"/>
                </a:lnTo>
                <a:lnTo>
                  <a:pt x="1206783" y="1832108"/>
                </a:lnTo>
                <a:lnTo>
                  <a:pt x="602331" y="12276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3" name="그림 개체 틀 22">
            <a:extLst>
              <a:ext uri="{FF2B5EF4-FFF2-40B4-BE49-F238E27FC236}">
                <a16:creationId xmlns:a16="http://schemas.microsoft.com/office/drawing/2014/main" id="{02450FB2-6A00-42CF-B869-69B7A802C2C5}"/>
              </a:ext>
            </a:extLst>
          </p:cNvPr>
          <p:cNvSpPr>
            <a:spLocks noGrp="1"/>
          </p:cNvSpPr>
          <p:nvPr>
            <p:ph type="pic" idx="19" hasCustomPrompt="1"/>
          </p:nvPr>
        </p:nvSpPr>
        <p:spPr>
          <a:xfrm>
            <a:off x="5476381" y="3386021"/>
            <a:ext cx="3530788" cy="1769004"/>
          </a:xfrm>
          <a:custGeom>
            <a:avLst/>
            <a:gdLst>
              <a:gd name="connsiteX0" fmla="*/ 2368610 w 3530788"/>
              <a:gd name="connsiteY0" fmla="*/ 604337 h 1769004"/>
              <a:gd name="connsiteX1" fmla="*/ 3530788 w 3530788"/>
              <a:gd name="connsiteY1" fmla="*/ 1761052 h 1769004"/>
              <a:gd name="connsiteX2" fmla="*/ 0 w 3530788"/>
              <a:gd name="connsiteY2" fmla="*/ 1769004 h 1769004"/>
              <a:gd name="connsiteX3" fmla="*/ 1159186 w 3530788"/>
              <a:gd name="connsiteY3" fmla="*/ 604826 h 1769004"/>
              <a:gd name="connsiteX4" fmla="*/ 1763653 w 3530788"/>
              <a:gd name="connsiteY4" fmla="*/ 1209294 h 1769004"/>
              <a:gd name="connsiteX5" fmla="*/ 1761418 w 3530788"/>
              <a:gd name="connsiteY5" fmla="*/ 0 h 1769004"/>
              <a:gd name="connsiteX6" fmla="*/ 2307129 w 3530788"/>
              <a:gd name="connsiteY6" fmla="*/ 543145 h 1769004"/>
              <a:gd name="connsiteX7" fmla="*/ 1763653 w 3530788"/>
              <a:gd name="connsiteY7" fmla="*/ 1086621 h 1769004"/>
              <a:gd name="connsiteX8" fmla="*/ 1220390 w 3530788"/>
              <a:gd name="connsiteY8" fmla="*/ 543358 h 1769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0788" h="1769004">
                <a:moveTo>
                  <a:pt x="2368610" y="604337"/>
                </a:moveTo>
                <a:lnTo>
                  <a:pt x="3530788" y="1761052"/>
                </a:lnTo>
                <a:lnTo>
                  <a:pt x="0" y="1769004"/>
                </a:lnTo>
                <a:lnTo>
                  <a:pt x="1159186" y="604826"/>
                </a:lnTo>
                <a:lnTo>
                  <a:pt x="1763653" y="1209294"/>
                </a:lnTo>
                <a:close/>
                <a:moveTo>
                  <a:pt x="1761418" y="0"/>
                </a:moveTo>
                <a:lnTo>
                  <a:pt x="2307129" y="543145"/>
                </a:lnTo>
                <a:lnTo>
                  <a:pt x="1763653" y="1086621"/>
                </a:lnTo>
                <a:lnTo>
                  <a:pt x="1220390" y="543358"/>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2" name="그림 개체 틀 21">
            <a:extLst>
              <a:ext uri="{FF2B5EF4-FFF2-40B4-BE49-F238E27FC236}">
                <a16:creationId xmlns:a16="http://schemas.microsoft.com/office/drawing/2014/main" id="{818F7804-9A99-482C-9BFA-8B2E895ADDDC}"/>
              </a:ext>
            </a:extLst>
          </p:cNvPr>
          <p:cNvSpPr>
            <a:spLocks noGrp="1"/>
          </p:cNvSpPr>
          <p:nvPr>
            <p:ph type="pic" idx="20" hasCustomPrompt="1"/>
          </p:nvPr>
        </p:nvSpPr>
        <p:spPr>
          <a:xfrm>
            <a:off x="3491431" y="1495130"/>
            <a:ext cx="3681862" cy="3649326"/>
          </a:xfrm>
          <a:custGeom>
            <a:avLst/>
            <a:gdLst>
              <a:gd name="connsiteX0" fmla="*/ 3143876 w 3681862"/>
              <a:gd name="connsiteY0" fmla="*/ 1291431 h 3649326"/>
              <a:gd name="connsiteX1" fmla="*/ 3681862 w 3681862"/>
              <a:gd name="connsiteY1" fmla="*/ 1824663 h 3649326"/>
              <a:gd name="connsiteX2" fmla="*/ 3136398 w 3681862"/>
              <a:gd name="connsiteY2" fmla="*/ 2365307 h 3649326"/>
              <a:gd name="connsiteX3" fmla="*/ 2603199 w 3681862"/>
              <a:gd name="connsiteY3" fmla="*/ 1832108 h 3649326"/>
              <a:gd name="connsiteX4" fmla="*/ 1840931 w 3681862"/>
              <a:gd name="connsiteY4" fmla="*/ 0 h 3649326"/>
              <a:gd name="connsiteX5" fmla="*/ 3082267 w 3681862"/>
              <a:gd name="connsiteY5" fmla="*/ 1230367 h 3649326"/>
              <a:gd name="connsiteX6" fmla="*/ 2480526 w 3681862"/>
              <a:gd name="connsiteY6" fmla="*/ 1832108 h 3649326"/>
              <a:gd name="connsiteX7" fmla="*/ 3074789 w 3681862"/>
              <a:gd name="connsiteY7" fmla="*/ 2426371 h 3649326"/>
              <a:gd name="connsiteX8" fmla="*/ 1840931 w 3681862"/>
              <a:gd name="connsiteY8" fmla="*/ 3649326 h 3649326"/>
              <a:gd name="connsiteX9" fmla="*/ 0 w 3681862"/>
              <a:gd name="connsiteY9" fmla="*/ 1824663 h 364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1862" h="3649326">
                <a:moveTo>
                  <a:pt x="3143876" y="1291431"/>
                </a:moveTo>
                <a:lnTo>
                  <a:pt x="3681862" y="1824663"/>
                </a:lnTo>
                <a:lnTo>
                  <a:pt x="3136398" y="2365307"/>
                </a:lnTo>
                <a:lnTo>
                  <a:pt x="2603199" y="1832108"/>
                </a:lnTo>
                <a:close/>
                <a:moveTo>
                  <a:pt x="1840931" y="0"/>
                </a:moveTo>
                <a:lnTo>
                  <a:pt x="3082267" y="1230367"/>
                </a:lnTo>
                <a:lnTo>
                  <a:pt x="2480526" y="1832108"/>
                </a:lnTo>
                <a:lnTo>
                  <a:pt x="3074789" y="2426371"/>
                </a:lnTo>
                <a:lnTo>
                  <a:pt x="1840931" y="3649326"/>
                </a:lnTo>
                <a:lnTo>
                  <a:pt x="0" y="1824663"/>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1" name="그림 개체 틀 20">
            <a:extLst>
              <a:ext uri="{FF2B5EF4-FFF2-40B4-BE49-F238E27FC236}">
                <a16:creationId xmlns:a16="http://schemas.microsoft.com/office/drawing/2014/main" id="{59353D25-D7C0-4FC1-88CF-A55DAFC5690D}"/>
              </a:ext>
            </a:extLst>
          </p:cNvPr>
          <p:cNvSpPr>
            <a:spLocks noGrp="1"/>
          </p:cNvSpPr>
          <p:nvPr>
            <p:ph type="pic" idx="21" hasCustomPrompt="1"/>
          </p:nvPr>
        </p:nvSpPr>
        <p:spPr>
          <a:xfrm>
            <a:off x="5396868" y="-11318"/>
            <a:ext cx="3681862" cy="3267664"/>
          </a:xfrm>
          <a:custGeom>
            <a:avLst/>
            <a:gdLst>
              <a:gd name="connsiteX0" fmla="*/ 1843166 w 3681862"/>
              <a:gd name="connsiteY0" fmla="*/ 2193152 h 3267664"/>
              <a:gd name="connsiteX1" fmla="*/ 2381694 w 3681862"/>
              <a:gd name="connsiteY1" fmla="*/ 2731680 h 3267664"/>
              <a:gd name="connsiteX2" fmla="*/ 1840931 w 3681862"/>
              <a:gd name="connsiteY2" fmla="*/ 3267664 h 3267664"/>
              <a:gd name="connsiteX3" fmla="*/ 1302413 w 3681862"/>
              <a:gd name="connsiteY3" fmla="*/ 2733905 h 3267664"/>
              <a:gd name="connsiteX4" fmla="*/ 1467221 w 3681862"/>
              <a:gd name="connsiteY4" fmla="*/ 0 h 3267664"/>
              <a:gd name="connsiteX5" fmla="*/ 2284092 w 3681862"/>
              <a:gd name="connsiteY5" fmla="*/ 19269 h 3267664"/>
              <a:gd name="connsiteX6" fmla="*/ 3681862 w 3681862"/>
              <a:gd name="connsiteY6" fmla="*/ 1443001 h 3267664"/>
              <a:gd name="connsiteX7" fmla="*/ 2443303 w 3681862"/>
              <a:gd name="connsiteY7" fmla="*/ 2670616 h 3267664"/>
              <a:gd name="connsiteX8" fmla="*/ 1843166 w 3681862"/>
              <a:gd name="connsiteY8" fmla="*/ 2070479 h 3267664"/>
              <a:gd name="connsiteX9" fmla="*/ 1240805 w 3681862"/>
              <a:gd name="connsiteY9" fmla="*/ 2672841 h 3267664"/>
              <a:gd name="connsiteX10" fmla="*/ 0 w 3681862"/>
              <a:gd name="connsiteY10" fmla="*/ 1443001 h 32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81862" h="3267664">
                <a:moveTo>
                  <a:pt x="1843166" y="2193152"/>
                </a:moveTo>
                <a:lnTo>
                  <a:pt x="2381694" y="2731680"/>
                </a:lnTo>
                <a:lnTo>
                  <a:pt x="1840931" y="3267664"/>
                </a:lnTo>
                <a:lnTo>
                  <a:pt x="1302413" y="2733905"/>
                </a:lnTo>
                <a:close/>
                <a:moveTo>
                  <a:pt x="1467221" y="0"/>
                </a:moveTo>
                <a:cubicBezTo>
                  <a:pt x="1832276" y="3773"/>
                  <a:pt x="1919036" y="-406"/>
                  <a:pt x="2284092" y="19269"/>
                </a:cubicBezTo>
                <a:lnTo>
                  <a:pt x="3681862" y="1443001"/>
                </a:lnTo>
                <a:lnTo>
                  <a:pt x="2443303" y="2670616"/>
                </a:lnTo>
                <a:lnTo>
                  <a:pt x="1843166" y="2070479"/>
                </a:lnTo>
                <a:lnTo>
                  <a:pt x="1240805" y="2672841"/>
                </a:lnTo>
                <a:lnTo>
                  <a:pt x="0" y="144300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3137111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4" hasCustomPrompt="1"/>
          </p:nvPr>
        </p:nvSpPr>
        <p:spPr>
          <a:xfrm>
            <a:off x="395536"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395536"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1911680"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1911680"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Picture Placeholder 2"/>
          <p:cNvSpPr>
            <a:spLocks noGrp="1"/>
          </p:cNvSpPr>
          <p:nvPr>
            <p:ph type="pic" idx="18" hasCustomPrompt="1"/>
          </p:nvPr>
        </p:nvSpPr>
        <p:spPr>
          <a:xfrm>
            <a:off x="5736054"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9" hasCustomPrompt="1"/>
          </p:nvPr>
        </p:nvSpPr>
        <p:spPr>
          <a:xfrm>
            <a:off x="5736055"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20" hasCustomPrompt="1"/>
          </p:nvPr>
        </p:nvSpPr>
        <p:spPr>
          <a:xfrm>
            <a:off x="7252198" y="12672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8" name="Picture Placeholder 2"/>
          <p:cNvSpPr>
            <a:spLocks noGrp="1"/>
          </p:cNvSpPr>
          <p:nvPr>
            <p:ph type="pic" idx="21" hasCustomPrompt="1"/>
          </p:nvPr>
        </p:nvSpPr>
        <p:spPr>
          <a:xfrm>
            <a:off x="7252198" y="3075806"/>
            <a:ext cx="1440160" cy="172819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3427823" y="1275605"/>
            <a:ext cx="2232248" cy="352839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383368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64676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solidFill>
          <a:schemeClr val="accent1"/>
        </a:solidFill>
        <a:effectLst/>
      </p:bgPr>
    </p:bg>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46628553-F51C-4CE7-A3A6-AB374655DC97}"/>
              </a:ext>
            </a:extLst>
          </p:cNvPr>
          <p:cNvGrpSpPr/>
          <p:nvPr userDrawn="1"/>
        </p:nvGrpSpPr>
        <p:grpSpPr>
          <a:xfrm>
            <a:off x="786525" y="1114965"/>
            <a:ext cx="2320819" cy="2728174"/>
            <a:chOff x="5364088" y="1450891"/>
            <a:chExt cx="2320819" cy="2728174"/>
          </a:xfrm>
        </p:grpSpPr>
        <p:sp>
          <p:nvSpPr>
            <p:cNvPr id="22" name="자유형: 도형 21">
              <a:extLst>
                <a:ext uri="{FF2B5EF4-FFF2-40B4-BE49-F238E27FC236}">
                  <a16:creationId xmlns:a16="http://schemas.microsoft.com/office/drawing/2014/main" id="{B5880087-04C4-411C-AEAA-74B23548761F}"/>
                </a:ext>
              </a:extLst>
            </p:cNvPr>
            <p:cNvSpPr/>
            <p:nvPr userDrawn="1"/>
          </p:nvSpPr>
          <p:spPr>
            <a:xfrm>
              <a:off x="5399290" y="2150906"/>
              <a:ext cx="2261257" cy="2028159"/>
            </a:xfrm>
            <a:custGeom>
              <a:avLst/>
              <a:gdLst>
                <a:gd name="connsiteX0" fmla="*/ 1012851 w 2261257"/>
                <a:gd name="connsiteY0" fmla="*/ 0 h 2028159"/>
                <a:gd name="connsiteX1" fmla="*/ 1226850 w 2261257"/>
                <a:gd name="connsiteY1" fmla="*/ 0 h 2028159"/>
                <a:gd name="connsiteX2" fmla="*/ 1283043 w 2261257"/>
                <a:gd name="connsiteY2" fmla="*/ 449131 h 2028159"/>
                <a:gd name="connsiteX3" fmla="*/ 1318239 w 2261257"/>
                <a:gd name="connsiteY3" fmla="*/ 455866 h 2028159"/>
                <a:gd name="connsiteX4" fmla="*/ 1530113 w 2261257"/>
                <a:gd name="connsiteY4" fmla="*/ 605602 h 2028159"/>
                <a:gd name="connsiteX5" fmla="*/ 1548314 w 2261257"/>
                <a:gd name="connsiteY5" fmla="*/ 639136 h 2028159"/>
                <a:gd name="connsiteX6" fmla="*/ 1577154 w 2261257"/>
                <a:gd name="connsiteY6" fmla="*/ 636229 h 2028159"/>
                <a:gd name="connsiteX7" fmla="*/ 1914152 w 2261257"/>
                <a:gd name="connsiteY7" fmla="*/ 859606 h 2028159"/>
                <a:gd name="connsiteX8" fmla="*/ 1919810 w 2261257"/>
                <a:gd name="connsiteY8" fmla="*/ 877832 h 2028159"/>
                <a:gd name="connsiteX9" fmla="*/ 1932155 w 2261257"/>
                <a:gd name="connsiteY9" fmla="*/ 874000 h 2028159"/>
                <a:gd name="connsiteX10" fmla="*/ 1981836 w 2261257"/>
                <a:gd name="connsiteY10" fmla="*/ 868991 h 2028159"/>
                <a:gd name="connsiteX11" fmla="*/ 2223343 w 2261257"/>
                <a:gd name="connsiteY11" fmla="*/ 1065825 h 2028159"/>
                <a:gd name="connsiteX12" fmla="*/ 2225319 w 2261257"/>
                <a:gd name="connsiteY12" fmla="*/ 1085429 h 2028159"/>
                <a:gd name="connsiteX13" fmla="*/ 2261257 w 2261257"/>
                <a:gd name="connsiteY13" fmla="*/ 1089052 h 2028159"/>
                <a:gd name="connsiteX14" fmla="*/ 2259340 w 2261257"/>
                <a:gd name="connsiteY14" fmla="*/ 1101612 h 2028159"/>
                <a:gd name="connsiteX15" fmla="*/ 1122505 w 2261257"/>
                <a:gd name="connsiteY15" fmla="*/ 2028159 h 2028159"/>
                <a:gd name="connsiteX16" fmla="*/ 14265 w 2261257"/>
                <a:gd name="connsiteY16" fmla="*/ 1212820 h 2028159"/>
                <a:gd name="connsiteX17" fmla="*/ 0 w 2261257"/>
                <a:gd name="connsiteY17" fmla="*/ 1157341 h 2028159"/>
                <a:gd name="connsiteX18" fmla="*/ 3235 w 2261257"/>
                <a:gd name="connsiteY18" fmla="*/ 1157015 h 2028159"/>
                <a:gd name="connsiteX19" fmla="*/ 87605 w 2261257"/>
                <a:gd name="connsiteY19" fmla="*/ 1165520 h 2028159"/>
                <a:gd name="connsiteX20" fmla="*/ 113456 w 2261257"/>
                <a:gd name="connsiteY20" fmla="*/ 1173545 h 2028159"/>
                <a:gd name="connsiteX21" fmla="*/ 128106 w 2261257"/>
                <a:gd name="connsiteY21" fmla="*/ 1155791 h 2028159"/>
                <a:gd name="connsiteX22" fmla="*/ 424127 w 2261257"/>
                <a:gd name="connsiteY22" fmla="*/ 1033175 h 2028159"/>
                <a:gd name="connsiteX23" fmla="*/ 435940 w 2261257"/>
                <a:gd name="connsiteY23" fmla="*/ 1034366 h 2028159"/>
                <a:gd name="connsiteX24" fmla="*/ 427636 w 2261257"/>
                <a:gd name="connsiteY24" fmla="*/ 1007613 h 2028159"/>
                <a:gd name="connsiteX25" fmla="*/ 424127 w 2261257"/>
                <a:gd name="connsiteY25" fmla="*/ 972807 h 2028159"/>
                <a:gd name="connsiteX26" fmla="*/ 562024 w 2261257"/>
                <a:gd name="connsiteY26" fmla="*/ 803613 h 2028159"/>
                <a:gd name="connsiteX27" fmla="*/ 569156 w 2261257"/>
                <a:gd name="connsiteY27" fmla="*/ 802894 h 2028159"/>
                <a:gd name="connsiteX28" fmla="*/ 573923 w 2261257"/>
                <a:gd name="connsiteY28" fmla="*/ 755602 h 2028159"/>
                <a:gd name="connsiteX29" fmla="*/ 903523 w 2261257"/>
                <a:gd name="connsiteY29" fmla="*/ 486970 h 2028159"/>
                <a:gd name="connsiteX30" fmla="*/ 951321 w 2261257"/>
                <a:gd name="connsiteY30" fmla="*/ 491789 h 202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61257" h="2028159">
                  <a:moveTo>
                    <a:pt x="1012851" y="0"/>
                  </a:moveTo>
                  <a:lnTo>
                    <a:pt x="1226850" y="0"/>
                  </a:lnTo>
                  <a:lnTo>
                    <a:pt x="1283043" y="449131"/>
                  </a:lnTo>
                  <a:lnTo>
                    <a:pt x="1318239" y="455866"/>
                  </a:lnTo>
                  <a:cubicBezTo>
                    <a:pt x="1405884" y="478416"/>
                    <a:pt x="1480818" y="532637"/>
                    <a:pt x="1530113" y="605602"/>
                  </a:cubicBezTo>
                  <a:lnTo>
                    <a:pt x="1548314" y="639136"/>
                  </a:lnTo>
                  <a:lnTo>
                    <a:pt x="1577154" y="636229"/>
                  </a:lnTo>
                  <a:cubicBezTo>
                    <a:pt x="1728648" y="636229"/>
                    <a:pt x="1858629" y="728337"/>
                    <a:pt x="1914152" y="859606"/>
                  </a:cubicBezTo>
                  <a:lnTo>
                    <a:pt x="1919810" y="877832"/>
                  </a:lnTo>
                  <a:lnTo>
                    <a:pt x="1932155" y="874000"/>
                  </a:lnTo>
                  <a:cubicBezTo>
                    <a:pt x="1948202" y="870716"/>
                    <a:pt x="1964818" y="868991"/>
                    <a:pt x="1981836" y="868991"/>
                  </a:cubicBezTo>
                  <a:cubicBezTo>
                    <a:pt x="2100964" y="868991"/>
                    <a:pt x="2200356" y="953493"/>
                    <a:pt x="2223343" y="1065825"/>
                  </a:cubicBezTo>
                  <a:lnTo>
                    <a:pt x="2225319" y="1085429"/>
                  </a:lnTo>
                  <a:lnTo>
                    <a:pt x="2261257" y="1089052"/>
                  </a:lnTo>
                  <a:lnTo>
                    <a:pt x="2259340" y="1101612"/>
                  </a:lnTo>
                  <a:cubicBezTo>
                    <a:pt x="2151136" y="1630392"/>
                    <a:pt x="1683273" y="2028159"/>
                    <a:pt x="1122505" y="2028159"/>
                  </a:cubicBezTo>
                  <a:cubicBezTo>
                    <a:pt x="601793" y="2028159"/>
                    <a:pt x="161186" y="1685186"/>
                    <a:pt x="14265" y="1212820"/>
                  </a:cubicBezTo>
                  <a:lnTo>
                    <a:pt x="0" y="1157341"/>
                  </a:lnTo>
                  <a:lnTo>
                    <a:pt x="3235" y="1157015"/>
                  </a:lnTo>
                  <a:cubicBezTo>
                    <a:pt x="32136" y="1157015"/>
                    <a:pt x="60353" y="1159944"/>
                    <a:pt x="87605" y="1165520"/>
                  </a:cubicBezTo>
                  <a:lnTo>
                    <a:pt x="113456" y="1173545"/>
                  </a:lnTo>
                  <a:lnTo>
                    <a:pt x="128106" y="1155791"/>
                  </a:lnTo>
                  <a:cubicBezTo>
                    <a:pt x="203864" y="1080032"/>
                    <a:pt x="308523" y="1033175"/>
                    <a:pt x="424127" y="1033175"/>
                  </a:cubicBezTo>
                  <a:lnTo>
                    <a:pt x="435940" y="1034366"/>
                  </a:lnTo>
                  <a:lnTo>
                    <a:pt x="427636" y="1007613"/>
                  </a:lnTo>
                  <a:cubicBezTo>
                    <a:pt x="425335" y="996370"/>
                    <a:pt x="424127" y="984730"/>
                    <a:pt x="424127" y="972807"/>
                  </a:cubicBezTo>
                  <a:cubicBezTo>
                    <a:pt x="424127" y="889349"/>
                    <a:pt x="483326" y="819717"/>
                    <a:pt x="562024" y="803613"/>
                  </a:cubicBezTo>
                  <a:lnTo>
                    <a:pt x="569156" y="802894"/>
                  </a:lnTo>
                  <a:lnTo>
                    <a:pt x="573923" y="755602"/>
                  </a:lnTo>
                  <a:cubicBezTo>
                    <a:pt x="605295" y="602294"/>
                    <a:pt x="740941" y="486970"/>
                    <a:pt x="903523" y="486970"/>
                  </a:cubicBezTo>
                  <a:lnTo>
                    <a:pt x="951321" y="4917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3" name="타원 2">
              <a:extLst>
                <a:ext uri="{FF2B5EF4-FFF2-40B4-BE49-F238E27FC236}">
                  <a16:creationId xmlns:a16="http://schemas.microsoft.com/office/drawing/2014/main" id="{7EF498E6-9850-42A0-8643-E6250BB46DE0}"/>
                </a:ext>
              </a:extLst>
            </p:cNvPr>
            <p:cNvSpPr/>
            <p:nvPr userDrawn="1"/>
          </p:nvSpPr>
          <p:spPr>
            <a:xfrm>
              <a:off x="5364088" y="1858246"/>
              <a:ext cx="2320819" cy="2320819"/>
            </a:xfrm>
            <a:prstGeom prst="ellipse">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AF789A84-B899-484F-ADA6-1B784064DB8A}"/>
                </a:ext>
              </a:extLst>
            </p:cNvPr>
            <p:cNvGrpSpPr/>
            <p:nvPr userDrawn="1"/>
          </p:nvGrpSpPr>
          <p:grpSpPr>
            <a:xfrm>
              <a:off x="6280305" y="1450891"/>
              <a:ext cx="477626" cy="918140"/>
              <a:chOff x="5304862" y="-789923"/>
              <a:chExt cx="645890" cy="1241591"/>
            </a:xfrm>
          </p:grpSpPr>
          <p:grpSp>
            <p:nvGrpSpPr>
              <p:cNvPr id="9" name="그룹 8">
                <a:extLst>
                  <a:ext uri="{FF2B5EF4-FFF2-40B4-BE49-F238E27FC236}">
                    <a16:creationId xmlns:a16="http://schemas.microsoft.com/office/drawing/2014/main" id="{6DDA03B1-B885-4EB8-9AC5-617A33E28AA0}"/>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50824863-8B90-4264-9AEB-19AE04C9A70D}"/>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3B003EFC-13D2-4BB4-8625-D6DD1D26689C}"/>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639551A5-A416-4935-A4CA-A8FCF74BAE6A}"/>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A0F64586-2454-49D0-905D-B01E2B155554}"/>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90010C14-1AD7-40EC-9EFB-091EB548BC40}"/>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54B0A336-7C2F-4F98-ABF5-299D91E12C13}"/>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2528A48D-D724-4DF8-B31C-D26E111E596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 name="Rectangle 1"/>
          <p:cNvSpPr/>
          <p:nvPr userDrawn="1"/>
        </p:nvSpPr>
        <p:spPr>
          <a:xfrm>
            <a:off x="3851920" y="1895103"/>
            <a:ext cx="5292080"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125084" y="2154560"/>
            <a:ext cx="501891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25084" y="2730624"/>
            <a:ext cx="501891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grpSp>
        <p:nvGrpSpPr>
          <p:cNvPr id="3077" name="그룹 3076">
            <a:extLst>
              <a:ext uri="{FF2B5EF4-FFF2-40B4-BE49-F238E27FC236}">
                <a16:creationId xmlns:a16="http://schemas.microsoft.com/office/drawing/2014/main" id="{98E1F27A-257B-4D1A-B672-BC3E23A06118}"/>
              </a:ext>
            </a:extLst>
          </p:cNvPr>
          <p:cNvGrpSpPr/>
          <p:nvPr userDrawn="1"/>
        </p:nvGrpSpPr>
        <p:grpSpPr>
          <a:xfrm>
            <a:off x="1902711" y="1537517"/>
            <a:ext cx="5620059" cy="3598510"/>
            <a:chOff x="2401342" y="248706"/>
            <a:chExt cx="5620059" cy="3598510"/>
          </a:xfrm>
          <a:solidFill>
            <a:schemeClr val="bg1"/>
          </a:solidFill>
        </p:grpSpPr>
        <p:sp>
          <p:nvSpPr>
            <p:cNvPr id="26" name="Oval 11">
              <a:extLst>
                <a:ext uri="{FF2B5EF4-FFF2-40B4-BE49-F238E27FC236}">
                  <a16:creationId xmlns:a16="http://schemas.microsoft.com/office/drawing/2014/main" id="{AFA52AFD-A09C-4B39-B8D1-31F5FF21F177}"/>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11">
              <a:extLst>
                <a:ext uri="{FF2B5EF4-FFF2-40B4-BE49-F238E27FC236}">
                  <a16:creationId xmlns:a16="http://schemas.microsoft.com/office/drawing/2014/main" id="{28048BEE-7C53-42D0-A506-848E3F17217E}"/>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Oval 11">
              <a:extLst>
                <a:ext uri="{FF2B5EF4-FFF2-40B4-BE49-F238E27FC236}">
                  <a16:creationId xmlns:a16="http://schemas.microsoft.com/office/drawing/2014/main" id="{55B93957-A57C-44E0-A336-699EE6B4F6CC}"/>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11">
              <a:extLst>
                <a:ext uri="{FF2B5EF4-FFF2-40B4-BE49-F238E27FC236}">
                  <a16:creationId xmlns:a16="http://schemas.microsoft.com/office/drawing/2014/main" id="{0C21273E-B44A-44F4-BED0-FE6BE1C84CED}"/>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Oval 11">
              <a:extLst>
                <a:ext uri="{FF2B5EF4-FFF2-40B4-BE49-F238E27FC236}">
                  <a16:creationId xmlns:a16="http://schemas.microsoft.com/office/drawing/2014/main" id="{C9498B36-2DEE-4230-ADEC-8236BBAE4F80}"/>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11">
              <a:extLst>
                <a:ext uri="{FF2B5EF4-FFF2-40B4-BE49-F238E27FC236}">
                  <a16:creationId xmlns:a16="http://schemas.microsoft.com/office/drawing/2014/main" id="{EEE0F05A-0627-4B21-8C58-1FF2AFA50934}"/>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Oval 11">
              <a:extLst>
                <a:ext uri="{FF2B5EF4-FFF2-40B4-BE49-F238E27FC236}">
                  <a16:creationId xmlns:a16="http://schemas.microsoft.com/office/drawing/2014/main" id="{5AC876EE-8F1E-42E3-85E8-F082493EA4B2}"/>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Oval 11">
              <a:extLst>
                <a:ext uri="{FF2B5EF4-FFF2-40B4-BE49-F238E27FC236}">
                  <a16:creationId xmlns:a16="http://schemas.microsoft.com/office/drawing/2014/main" id="{AE727798-AF92-4B1B-B34B-6A0B5F01364D}"/>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Oval 11">
              <a:extLst>
                <a:ext uri="{FF2B5EF4-FFF2-40B4-BE49-F238E27FC236}">
                  <a16:creationId xmlns:a16="http://schemas.microsoft.com/office/drawing/2014/main" id="{0A1A70B0-8EC9-4232-A569-700F9CB90D86}"/>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Oval 11">
              <a:extLst>
                <a:ext uri="{FF2B5EF4-FFF2-40B4-BE49-F238E27FC236}">
                  <a16:creationId xmlns:a16="http://schemas.microsoft.com/office/drawing/2014/main" id="{8468AA9A-5D52-41E9-AE95-D453CCCDE517}"/>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Oval 11">
              <a:extLst>
                <a:ext uri="{FF2B5EF4-FFF2-40B4-BE49-F238E27FC236}">
                  <a16:creationId xmlns:a16="http://schemas.microsoft.com/office/drawing/2014/main" id="{F238635E-ADE2-4689-B906-BFA3780205D3}"/>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Oval 11">
              <a:extLst>
                <a:ext uri="{FF2B5EF4-FFF2-40B4-BE49-F238E27FC236}">
                  <a16:creationId xmlns:a16="http://schemas.microsoft.com/office/drawing/2014/main" id="{4A66CCF7-4F34-4CEF-A93F-D4C3FBBC31C8}"/>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11">
              <a:extLst>
                <a:ext uri="{FF2B5EF4-FFF2-40B4-BE49-F238E27FC236}">
                  <a16:creationId xmlns:a16="http://schemas.microsoft.com/office/drawing/2014/main" id="{ED5842E9-7C7B-4145-8777-A72EAA033919}"/>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Oval 11">
              <a:extLst>
                <a:ext uri="{FF2B5EF4-FFF2-40B4-BE49-F238E27FC236}">
                  <a16:creationId xmlns:a16="http://schemas.microsoft.com/office/drawing/2014/main" id="{FE795315-79B9-4ACC-A173-0FF1208985F1}"/>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Oval 11">
              <a:extLst>
                <a:ext uri="{FF2B5EF4-FFF2-40B4-BE49-F238E27FC236}">
                  <a16:creationId xmlns:a16="http://schemas.microsoft.com/office/drawing/2014/main" id="{3C261F52-1234-4DC3-A2FF-D2EDCDFBD59B}"/>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Oval 11">
              <a:extLst>
                <a:ext uri="{FF2B5EF4-FFF2-40B4-BE49-F238E27FC236}">
                  <a16:creationId xmlns:a16="http://schemas.microsoft.com/office/drawing/2014/main" id="{8898D16D-0930-4BB5-A3BE-871D589D05A2}"/>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Oval 11">
              <a:extLst>
                <a:ext uri="{FF2B5EF4-FFF2-40B4-BE49-F238E27FC236}">
                  <a16:creationId xmlns:a16="http://schemas.microsoft.com/office/drawing/2014/main" id="{7BD6D6B7-F491-44FF-BEFA-1D7F73C5CB3B}"/>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다리꼴 6">
              <a:extLst>
                <a:ext uri="{FF2B5EF4-FFF2-40B4-BE49-F238E27FC236}">
                  <a16:creationId xmlns:a16="http://schemas.microsoft.com/office/drawing/2014/main" id="{A3711D92-0D82-4A0C-98E5-DF2B26ADA064}"/>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Group 4"/>
          <p:cNvGrpSpPr/>
          <p:nvPr userDrawn="1"/>
        </p:nvGrpSpPr>
        <p:grpSpPr>
          <a:xfrm>
            <a:off x="0" y="3798740"/>
            <a:ext cx="9144000" cy="1344760"/>
            <a:chOff x="0" y="3798740"/>
            <a:chExt cx="9144000" cy="1344760"/>
          </a:xfrm>
        </p:grpSpPr>
        <p:sp>
          <p:nvSpPr>
            <p:cNvPr id="6" name="Rectangle 5"/>
            <p:cNvSpPr/>
            <p:nvPr userDrawn="1"/>
          </p:nvSpPr>
          <p:spPr>
            <a:xfrm>
              <a:off x="0" y="4731990"/>
              <a:ext cx="9144000" cy="41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2" name="Oval 1"/>
            <p:cNvSpPr/>
            <p:nvPr userDrawn="1"/>
          </p:nvSpPr>
          <p:spPr>
            <a:xfrm>
              <a:off x="2195736" y="4299942"/>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userDrawn="1"/>
          </p:nvSpPr>
          <p:spPr>
            <a:xfrm>
              <a:off x="1772072" y="436168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userDrawn="1"/>
          </p:nvSpPr>
          <p:spPr>
            <a:xfrm>
              <a:off x="1330152" y="4539308"/>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userDrawn="1"/>
          </p:nvSpPr>
          <p:spPr>
            <a:xfrm>
              <a:off x="7092280" y="3798740"/>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12"/>
            <p:cNvSpPr/>
            <p:nvPr userDrawn="1"/>
          </p:nvSpPr>
          <p:spPr>
            <a:xfrm>
              <a:off x="6495678" y="4341143"/>
              <a:ext cx="596602" cy="596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userDrawn="1"/>
          </p:nvSpPr>
          <p:spPr>
            <a:xfrm>
              <a:off x="6991200" y="4240063"/>
              <a:ext cx="697682" cy="697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userDrawn="1"/>
          </p:nvSpPr>
          <p:spPr>
            <a:xfrm>
              <a:off x="7392378" y="4244602"/>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Oval 15"/>
            <p:cNvSpPr/>
            <p:nvPr userDrawn="1"/>
          </p:nvSpPr>
          <p:spPr>
            <a:xfrm>
              <a:off x="7812360" y="4435486"/>
              <a:ext cx="593007" cy="5930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Text Placeholder 9"/>
          <p:cNvSpPr>
            <a:spLocks noGrp="1"/>
          </p:cNvSpPr>
          <p:nvPr>
            <p:ph type="body" sz="quarter" idx="10" hasCustomPrompt="1"/>
          </p:nvPr>
        </p:nvSpPr>
        <p:spPr>
          <a:xfrm>
            <a:off x="0" y="3075806"/>
            <a:ext cx="9144000"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372387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76" name="그룹 3075">
            <a:extLst>
              <a:ext uri="{FF2B5EF4-FFF2-40B4-BE49-F238E27FC236}">
                <a16:creationId xmlns:a16="http://schemas.microsoft.com/office/drawing/2014/main" id="{D94CBEB5-5417-46B1-88F6-CC8EAFA04538}"/>
              </a:ext>
            </a:extLst>
          </p:cNvPr>
          <p:cNvGrpSpPr/>
          <p:nvPr userDrawn="1"/>
        </p:nvGrpSpPr>
        <p:grpSpPr>
          <a:xfrm>
            <a:off x="4249055" y="497586"/>
            <a:ext cx="645890" cy="1241591"/>
            <a:chOff x="5304862" y="-789923"/>
            <a:chExt cx="645890" cy="1241591"/>
          </a:xfrm>
        </p:grpSpPr>
        <p:grpSp>
          <p:nvGrpSpPr>
            <p:cNvPr id="3072" name="그룹 3071">
              <a:extLst>
                <a:ext uri="{FF2B5EF4-FFF2-40B4-BE49-F238E27FC236}">
                  <a16:creationId xmlns:a16="http://schemas.microsoft.com/office/drawing/2014/main" id="{1EDC8D9B-3ACF-4259-97AD-31C89A94208E}"/>
                </a:ext>
              </a:extLst>
            </p:cNvPr>
            <p:cNvGrpSpPr/>
            <p:nvPr userDrawn="1"/>
          </p:nvGrpSpPr>
          <p:grpSpPr>
            <a:xfrm>
              <a:off x="5377232" y="-789923"/>
              <a:ext cx="495969" cy="1052585"/>
              <a:chOff x="5868144" y="-857099"/>
              <a:chExt cx="495969" cy="1052585"/>
            </a:xfrm>
          </p:grpSpPr>
          <p:sp>
            <p:nvSpPr>
              <p:cNvPr id="50" name="이등변 삼각형 49">
                <a:extLst>
                  <a:ext uri="{FF2B5EF4-FFF2-40B4-BE49-F238E27FC236}">
                    <a16:creationId xmlns:a16="http://schemas.microsoft.com/office/drawing/2014/main" id="{91D8E74F-74D1-42AF-878A-87DB5086DFB8}"/>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자유형: 도형 62">
                <a:extLst>
                  <a:ext uri="{FF2B5EF4-FFF2-40B4-BE49-F238E27FC236}">
                    <a16:creationId xmlns:a16="http://schemas.microsoft.com/office/drawing/2014/main" id="{AE1386C1-5A88-4DFD-B9C6-1BD9FD99E884}"/>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자유형: 도형 61">
                <a:extLst>
                  <a:ext uri="{FF2B5EF4-FFF2-40B4-BE49-F238E27FC236}">
                    <a16:creationId xmlns:a16="http://schemas.microsoft.com/office/drawing/2014/main" id="{54B26653-6B23-4EFE-8B06-375137532FD8}"/>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타원 59">
              <a:extLst>
                <a:ext uri="{FF2B5EF4-FFF2-40B4-BE49-F238E27FC236}">
                  <a16:creationId xmlns:a16="http://schemas.microsoft.com/office/drawing/2014/main" id="{12D3E034-244B-447C-9103-515EC73ED95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3" name="직사각형 3072">
              <a:extLst>
                <a:ext uri="{FF2B5EF4-FFF2-40B4-BE49-F238E27FC236}">
                  <a16:creationId xmlns:a16="http://schemas.microsoft.com/office/drawing/2014/main" id="{B8AC1995-F1DB-45F4-BAD9-8612F17EC7CF}"/>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5" name="자유형: 도형 3074">
              <a:extLst>
                <a:ext uri="{FF2B5EF4-FFF2-40B4-BE49-F238E27FC236}">
                  <a16:creationId xmlns:a16="http://schemas.microsoft.com/office/drawing/2014/main" id="{1B2C1A3C-1B19-4A94-822F-AE9B5A703575}"/>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자유형: 도형 67">
              <a:extLst>
                <a:ext uri="{FF2B5EF4-FFF2-40B4-BE49-F238E27FC236}">
                  <a16:creationId xmlns:a16="http://schemas.microsoft.com/office/drawing/2014/main" id="{DA97839E-8AFB-4B9F-9CA8-740B072EF2C1}"/>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48014"/>
            <a:ext cx="9144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grpSp>
        <p:nvGrpSpPr>
          <p:cNvPr id="6" name="그룹 5">
            <a:extLst>
              <a:ext uri="{FF2B5EF4-FFF2-40B4-BE49-F238E27FC236}">
                <a16:creationId xmlns:a16="http://schemas.microsoft.com/office/drawing/2014/main" id="{3F6939C0-0F9C-4BB0-BE6D-CDFDBD48B8E1}"/>
              </a:ext>
            </a:extLst>
          </p:cNvPr>
          <p:cNvGrpSpPr/>
          <p:nvPr userDrawn="1"/>
        </p:nvGrpSpPr>
        <p:grpSpPr>
          <a:xfrm>
            <a:off x="8001641" y="3940074"/>
            <a:ext cx="1142359" cy="1189066"/>
            <a:chOff x="4572000" y="387072"/>
            <a:chExt cx="4569687" cy="4756528"/>
          </a:xfrm>
        </p:grpSpPr>
        <p:sp>
          <p:nvSpPr>
            <p:cNvPr id="7" name="자유형: 도형 6">
              <a:extLst>
                <a:ext uri="{FF2B5EF4-FFF2-40B4-BE49-F238E27FC236}">
                  <a16:creationId xmlns:a16="http://schemas.microsoft.com/office/drawing/2014/main" id="{D9278269-D816-4377-921A-50AEC083B847}"/>
                </a:ext>
              </a:extLst>
            </p:cNvPr>
            <p:cNvSpPr/>
            <p:nvPr userDrawn="1"/>
          </p:nvSpPr>
          <p:spPr>
            <a:xfrm>
              <a:off x="4572000" y="1408870"/>
              <a:ext cx="4569687" cy="3734730"/>
            </a:xfrm>
            <a:custGeom>
              <a:avLst/>
              <a:gdLst>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63923 w 4569687"/>
                <a:gd name="connsiteY30" fmla="*/ 3304336 h 3734631"/>
                <a:gd name="connsiteX31" fmla="*/ 1334207 w 4569687"/>
                <a:gd name="connsiteY31" fmla="*/ 3340352 h 3734631"/>
                <a:gd name="connsiteX32" fmla="*/ 1046262 w 4569687"/>
                <a:gd name="connsiteY32" fmla="*/ 3459623 h 3734631"/>
                <a:gd name="connsiteX33" fmla="*/ 647319 w 4569687"/>
                <a:gd name="connsiteY33" fmla="*/ 3134475 h 3734631"/>
                <a:gd name="connsiteX34" fmla="*/ 642925 w 4569687"/>
                <a:gd name="connsiteY34" fmla="*/ 3090891 h 3734631"/>
                <a:gd name="connsiteX35" fmla="*/ 634894 w 4569687"/>
                <a:gd name="connsiteY35" fmla="*/ 3098188 h 3734631"/>
                <a:gd name="connsiteX36" fmla="*/ 407216 w 4569687"/>
                <a:gd name="connsiteY36" fmla="*/ 3167734 h 3734631"/>
                <a:gd name="connsiteX37" fmla="*/ 0 w 4569687"/>
                <a:gd name="connsiteY37" fmla="*/ 2760518 h 3734631"/>
                <a:gd name="connsiteX38" fmla="*/ 407216 w 4569687"/>
                <a:gd name="connsiteY38" fmla="*/ 2353302 h 3734631"/>
                <a:gd name="connsiteX39" fmla="*/ 489284 w 4569687"/>
                <a:gd name="connsiteY39" fmla="*/ 2361575 h 3734631"/>
                <a:gd name="connsiteX40" fmla="*/ 508084 w 4569687"/>
                <a:gd name="connsiteY40" fmla="*/ 2367411 h 3734631"/>
                <a:gd name="connsiteX41" fmla="*/ 503849 w 4569687"/>
                <a:gd name="connsiteY41" fmla="*/ 2325400 h 3734631"/>
                <a:gd name="connsiteX42" fmla="*/ 1121688 w 4569687"/>
                <a:gd name="connsiteY42" fmla="*/ 1707561 h 3734631"/>
                <a:gd name="connsiteX43" fmla="*/ 1246204 w 4569687"/>
                <a:gd name="connsiteY43" fmla="*/ 1720113 h 3734631"/>
                <a:gd name="connsiteX44" fmla="*/ 1284356 w 4569687"/>
                <a:gd name="connsiteY44" fmla="*/ 1731957 h 3734631"/>
                <a:gd name="connsiteX45" fmla="*/ 1305976 w 4569687"/>
                <a:gd name="connsiteY45" fmla="*/ 1705754 h 3734631"/>
                <a:gd name="connsiteX46" fmla="*/ 1742854 w 4569687"/>
                <a:gd name="connsiteY46" fmla="*/ 1524793 h 3734631"/>
                <a:gd name="connsiteX47" fmla="*/ 1760288 w 4569687"/>
                <a:gd name="connsiteY47" fmla="*/ 1526551 h 3734631"/>
                <a:gd name="connsiteX48" fmla="*/ 1748032 w 4569687"/>
                <a:gd name="connsiteY48" fmla="*/ 1487068 h 3734631"/>
                <a:gd name="connsiteX49" fmla="*/ 1742854 w 4569687"/>
                <a:gd name="connsiteY49" fmla="*/ 1435701 h 3734631"/>
                <a:gd name="connsiteX50" fmla="*/ 1946367 w 4569687"/>
                <a:gd name="connsiteY50" fmla="*/ 1185999 h 3734631"/>
                <a:gd name="connsiteX51" fmla="*/ 1956892 w 4569687"/>
                <a:gd name="connsiteY51" fmla="*/ 1184938 h 3734631"/>
                <a:gd name="connsiteX52" fmla="*/ 1963928 w 4569687"/>
                <a:gd name="connsiteY52" fmla="*/ 1115143 h 3734631"/>
                <a:gd name="connsiteX53" fmla="*/ 2450363 w 4569687"/>
                <a:gd name="connsiteY53" fmla="*/ 718687 h 3734631"/>
                <a:gd name="connsiteX54" fmla="*/ 2520904 w 4569687"/>
                <a:gd name="connsiteY54" fmla="*/ 725798 h 3734631"/>
                <a:gd name="connsiteX0" fmla="*/ 2611712 w 4569687"/>
                <a:gd name="connsiteY0" fmla="*/ 0 h 3734631"/>
                <a:gd name="connsiteX1" fmla="*/ 2927539 w 4569687"/>
                <a:gd name="connsiteY1" fmla="*/ 0 h 3734631"/>
                <a:gd name="connsiteX2" fmla="*/ 3010471 w 4569687"/>
                <a:gd name="connsiteY2" fmla="*/ 662843 h 3734631"/>
                <a:gd name="connsiteX3" fmla="*/ 3062414 w 4569687"/>
                <a:gd name="connsiteY3" fmla="*/ 672782 h 3734631"/>
                <a:gd name="connsiteX4" fmla="*/ 3375104 w 4569687"/>
                <a:gd name="connsiteY4" fmla="*/ 893768 h 3734631"/>
                <a:gd name="connsiteX5" fmla="*/ 3401966 w 4569687"/>
                <a:gd name="connsiteY5" fmla="*/ 943258 h 3734631"/>
                <a:gd name="connsiteX6" fmla="*/ 3444529 w 4569687"/>
                <a:gd name="connsiteY6" fmla="*/ 938967 h 3734631"/>
                <a:gd name="connsiteX7" fmla="*/ 3941882 w 4569687"/>
                <a:gd name="connsiteY7" fmla="*/ 1268635 h 3734631"/>
                <a:gd name="connsiteX8" fmla="*/ 3950232 w 4569687"/>
                <a:gd name="connsiteY8" fmla="*/ 1295533 h 3734631"/>
                <a:gd name="connsiteX9" fmla="*/ 3968452 w 4569687"/>
                <a:gd name="connsiteY9" fmla="*/ 1289878 h 3734631"/>
                <a:gd name="connsiteX10" fmla="*/ 4041773 w 4569687"/>
                <a:gd name="connsiteY10" fmla="*/ 1282486 h 3734631"/>
                <a:gd name="connsiteX11" fmla="*/ 4398197 w 4569687"/>
                <a:gd name="connsiteY11" fmla="*/ 1572980 h 3734631"/>
                <a:gd name="connsiteX12" fmla="*/ 4401113 w 4569687"/>
                <a:gd name="connsiteY12" fmla="*/ 1601912 h 3734631"/>
                <a:gd name="connsiteX13" fmla="*/ 4509768 w 4569687"/>
                <a:gd name="connsiteY13" fmla="*/ 1612865 h 3734631"/>
                <a:gd name="connsiteX14" fmla="*/ 4569687 w 4569687"/>
                <a:gd name="connsiteY14" fmla="*/ 1630661 h 3734631"/>
                <a:gd name="connsiteX15" fmla="*/ 4569687 w 4569687"/>
                <a:gd name="connsiteY15" fmla="*/ 3685776 h 3734631"/>
                <a:gd name="connsiteX16" fmla="*/ 4479175 w 4569687"/>
                <a:gd name="connsiteY16" fmla="*/ 3694900 h 3734631"/>
                <a:gd name="connsiteX17" fmla="*/ 4083674 w 4569687"/>
                <a:gd name="connsiteY17" fmla="*/ 3574092 h 3734631"/>
                <a:gd name="connsiteX18" fmla="*/ 4051094 w 4569687"/>
                <a:gd name="connsiteY18" fmla="*/ 3547210 h 3734631"/>
                <a:gd name="connsiteX19" fmla="*/ 4009782 w 4569687"/>
                <a:gd name="connsiteY19" fmla="*/ 3581295 h 3734631"/>
                <a:gd name="connsiteX20" fmla="*/ 3782104 w 4569687"/>
                <a:gd name="connsiteY20" fmla="*/ 3650841 h 3734631"/>
                <a:gd name="connsiteX21" fmla="*/ 3494159 w 4569687"/>
                <a:gd name="connsiteY21" fmla="*/ 3531570 h 3734631"/>
                <a:gd name="connsiteX22" fmla="*/ 3452428 w 4569687"/>
                <a:gd name="connsiteY22" fmla="*/ 3480992 h 3734631"/>
                <a:gd name="connsiteX23" fmla="*/ 3441126 w 4569687"/>
                <a:gd name="connsiteY23" fmla="*/ 3501813 h 3734631"/>
                <a:gd name="connsiteX24" fmla="*/ 3103456 w 4569687"/>
                <a:gd name="connsiteY24" fmla="*/ 3681351 h 3734631"/>
                <a:gd name="connsiteX25" fmla="*/ 2815511 w 4569687"/>
                <a:gd name="connsiteY25" fmla="*/ 3562080 h 3734631"/>
                <a:gd name="connsiteX26" fmla="*/ 2772231 w 4569687"/>
                <a:gd name="connsiteY26" fmla="*/ 3509625 h 3734631"/>
                <a:gd name="connsiteX27" fmla="*/ 2697608 w 4569687"/>
                <a:gd name="connsiteY27" fmla="*/ 3571194 h 3734631"/>
                <a:gd name="connsiteX28" fmla="*/ 2162552 w 4569687"/>
                <a:gd name="connsiteY28" fmla="*/ 3734631 h 3734631"/>
                <a:gd name="connsiteX29" fmla="*/ 1369010 w 4569687"/>
                <a:gd name="connsiteY29" fmla="*/ 3312708 h 3734631"/>
                <a:gd name="connsiteX30" fmla="*/ 1334207 w 4569687"/>
                <a:gd name="connsiteY30" fmla="*/ 3340352 h 3734631"/>
                <a:gd name="connsiteX31" fmla="*/ 1046262 w 4569687"/>
                <a:gd name="connsiteY31" fmla="*/ 3459623 h 3734631"/>
                <a:gd name="connsiteX32" fmla="*/ 647319 w 4569687"/>
                <a:gd name="connsiteY32" fmla="*/ 3134475 h 3734631"/>
                <a:gd name="connsiteX33" fmla="*/ 642925 w 4569687"/>
                <a:gd name="connsiteY33" fmla="*/ 3090891 h 3734631"/>
                <a:gd name="connsiteX34" fmla="*/ 634894 w 4569687"/>
                <a:gd name="connsiteY34" fmla="*/ 3098188 h 3734631"/>
                <a:gd name="connsiteX35" fmla="*/ 407216 w 4569687"/>
                <a:gd name="connsiteY35" fmla="*/ 3167734 h 3734631"/>
                <a:gd name="connsiteX36" fmla="*/ 0 w 4569687"/>
                <a:gd name="connsiteY36" fmla="*/ 2760518 h 3734631"/>
                <a:gd name="connsiteX37" fmla="*/ 407216 w 4569687"/>
                <a:gd name="connsiteY37" fmla="*/ 2353302 h 3734631"/>
                <a:gd name="connsiteX38" fmla="*/ 489284 w 4569687"/>
                <a:gd name="connsiteY38" fmla="*/ 2361575 h 3734631"/>
                <a:gd name="connsiteX39" fmla="*/ 508084 w 4569687"/>
                <a:gd name="connsiteY39" fmla="*/ 2367411 h 3734631"/>
                <a:gd name="connsiteX40" fmla="*/ 503849 w 4569687"/>
                <a:gd name="connsiteY40" fmla="*/ 2325400 h 3734631"/>
                <a:gd name="connsiteX41" fmla="*/ 1121688 w 4569687"/>
                <a:gd name="connsiteY41" fmla="*/ 1707561 h 3734631"/>
                <a:gd name="connsiteX42" fmla="*/ 1246204 w 4569687"/>
                <a:gd name="connsiteY42" fmla="*/ 1720113 h 3734631"/>
                <a:gd name="connsiteX43" fmla="*/ 1284356 w 4569687"/>
                <a:gd name="connsiteY43" fmla="*/ 1731957 h 3734631"/>
                <a:gd name="connsiteX44" fmla="*/ 1305976 w 4569687"/>
                <a:gd name="connsiteY44" fmla="*/ 1705754 h 3734631"/>
                <a:gd name="connsiteX45" fmla="*/ 1742854 w 4569687"/>
                <a:gd name="connsiteY45" fmla="*/ 1524793 h 3734631"/>
                <a:gd name="connsiteX46" fmla="*/ 1760288 w 4569687"/>
                <a:gd name="connsiteY46" fmla="*/ 1526551 h 3734631"/>
                <a:gd name="connsiteX47" fmla="*/ 1748032 w 4569687"/>
                <a:gd name="connsiteY47" fmla="*/ 1487068 h 3734631"/>
                <a:gd name="connsiteX48" fmla="*/ 1742854 w 4569687"/>
                <a:gd name="connsiteY48" fmla="*/ 1435701 h 3734631"/>
                <a:gd name="connsiteX49" fmla="*/ 1946367 w 4569687"/>
                <a:gd name="connsiteY49" fmla="*/ 1185999 h 3734631"/>
                <a:gd name="connsiteX50" fmla="*/ 1956892 w 4569687"/>
                <a:gd name="connsiteY50" fmla="*/ 1184938 h 3734631"/>
                <a:gd name="connsiteX51" fmla="*/ 1963928 w 4569687"/>
                <a:gd name="connsiteY51" fmla="*/ 1115143 h 3734631"/>
                <a:gd name="connsiteX52" fmla="*/ 2450363 w 4569687"/>
                <a:gd name="connsiteY52" fmla="*/ 718687 h 3734631"/>
                <a:gd name="connsiteX53" fmla="*/ 2520904 w 4569687"/>
                <a:gd name="connsiteY53" fmla="*/ 725798 h 3734631"/>
                <a:gd name="connsiteX54" fmla="*/ 2611712 w 4569687"/>
                <a:gd name="connsiteY54" fmla="*/ 0 h 3734631"/>
                <a:gd name="connsiteX0" fmla="*/ 2611712 w 4569687"/>
                <a:gd name="connsiteY0" fmla="*/ 0 h 3743131"/>
                <a:gd name="connsiteX1" fmla="*/ 2927539 w 4569687"/>
                <a:gd name="connsiteY1" fmla="*/ 0 h 3743131"/>
                <a:gd name="connsiteX2" fmla="*/ 3010471 w 4569687"/>
                <a:gd name="connsiteY2" fmla="*/ 662843 h 3743131"/>
                <a:gd name="connsiteX3" fmla="*/ 3062414 w 4569687"/>
                <a:gd name="connsiteY3" fmla="*/ 672782 h 3743131"/>
                <a:gd name="connsiteX4" fmla="*/ 3375104 w 4569687"/>
                <a:gd name="connsiteY4" fmla="*/ 893768 h 3743131"/>
                <a:gd name="connsiteX5" fmla="*/ 3401966 w 4569687"/>
                <a:gd name="connsiteY5" fmla="*/ 943258 h 3743131"/>
                <a:gd name="connsiteX6" fmla="*/ 3444529 w 4569687"/>
                <a:gd name="connsiteY6" fmla="*/ 938967 h 3743131"/>
                <a:gd name="connsiteX7" fmla="*/ 3941882 w 4569687"/>
                <a:gd name="connsiteY7" fmla="*/ 1268635 h 3743131"/>
                <a:gd name="connsiteX8" fmla="*/ 3950232 w 4569687"/>
                <a:gd name="connsiteY8" fmla="*/ 1295533 h 3743131"/>
                <a:gd name="connsiteX9" fmla="*/ 3968452 w 4569687"/>
                <a:gd name="connsiteY9" fmla="*/ 1289878 h 3743131"/>
                <a:gd name="connsiteX10" fmla="*/ 4041773 w 4569687"/>
                <a:gd name="connsiteY10" fmla="*/ 1282486 h 3743131"/>
                <a:gd name="connsiteX11" fmla="*/ 4398197 w 4569687"/>
                <a:gd name="connsiteY11" fmla="*/ 1572980 h 3743131"/>
                <a:gd name="connsiteX12" fmla="*/ 4401113 w 4569687"/>
                <a:gd name="connsiteY12" fmla="*/ 1601912 h 3743131"/>
                <a:gd name="connsiteX13" fmla="*/ 4509768 w 4569687"/>
                <a:gd name="connsiteY13" fmla="*/ 1612865 h 3743131"/>
                <a:gd name="connsiteX14" fmla="*/ 4569687 w 4569687"/>
                <a:gd name="connsiteY14" fmla="*/ 1630661 h 3743131"/>
                <a:gd name="connsiteX15" fmla="*/ 4569687 w 4569687"/>
                <a:gd name="connsiteY15" fmla="*/ 3685776 h 3743131"/>
                <a:gd name="connsiteX16" fmla="*/ 4479175 w 4569687"/>
                <a:gd name="connsiteY16" fmla="*/ 3694900 h 3743131"/>
                <a:gd name="connsiteX17" fmla="*/ 4083674 w 4569687"/>
                <a:gd name="connsiteY17" fmla="*/ 3574092 h 3743131"/>
                <a:gd name="connsiteX18" fmla="*/ 4051094 w 4569687"/>
                <a:gd name="connsiteY18" fmla="*/ 3547210 h 3743131"/>
                <a:gd name="connsiteX19" fmla="*/ 4009782 w 4569687"/>
                <a:gd name="connsiteY19" fmla="*/ 3581295 h 3743131"/>
                <a:gd name="connsiteX20" fmla="*/ 3782104 w 4569687"/>
                <a:gd name="connsiteY20" fmla="*/ 3650841 h 3743131"/>
                <a:gd name="connsiteX21" fmla="*/ 3494159 w 4569687"/>
                <a:gd name="connsiteY21" fmla="*/ 3531570 h 3743131"/>
                <a:gd name="connsiteX22" fmla="*/ 3452428 w 4569687"/>
                <a:gd name="connsiteY22" fmla="*/ 3480992 h 3743131"/>
                <a:gd name="connsiteX23" fmla="*/ 3441126 w 4569687"/>
                <a:gd name="connsiteY23" fmla="*/ 3501813 h 3743131"/>
                <a:gd name="connsiteX24" fmla="*/ 3103456 w 4569687"/>
                <a:gd name="connsiteY24" fmla="*/ 3681351 h 3743131"/>
                <a:gd name="connsiteX25" fmla="*/ 2815511 w 4569687"/>
                <a:gd name="connsiteY25" fmla="*/ 3562080 h 3743131"/>
                <a:gd name="connsiteX26" fmla="*/ 2772231 w 4569687"/>
                <a:gd name="connsiteY26" fmla="*/ 3509625 h 3743131"/>
                <a:gd name="connsiteX27" fmla="*/ 2697608 w 4569687"/>
                <a:gd name="connsiteY27" fmla="*/ 3571194 h 3743131"/>
                <a:gd name="connsiteX28" fmla="*/ 2162552 w 4569687"/>
                <a:gd name="connsiteY28" fmla="*/ 3734631 h 3743131"/>
                <a:gd name="connsiteX29" fmla="*/ 1334207 w 4569687"/>
                <a:gd name="connsiteY29" fmla="*/ 3340352 h 3743131"/>
                <a:gd name="connsiteX30" fmla="*/ 1046262 w 4569687"/>
                <a:gd name="connsiteY30" fmla="*/ 3459623 h 3743131"/>
                <a:gd name="connsiteX31" fmla="*/ 647319 w 4569687"/>
                <a:gd name="connsiteY31" fmla="*/ 3134475 h 3743131"/>
                <a:gd name="connsiteX32" fmla="*/ 642925 w 4569687"/>
                <a:gd name="connsiteY32" fmla="*/ 3090891 h 3743131"/>
                <a:gd name="connsiteX33" fmla="*/ 634894 w 4569687"/>
                <a:gd name="connsiteY33" fmla="*/ 3098188 h 3743131"/>
                <a:gd name="connsiteX34" fmla="*/ 407216 w 4569687"/>
                <a:gd name="connsiteY34" fmla="*/ 3167734 h 3743131"/>
                <a:gd name="connsiteX35" fmla="*/ 0 w 4569687"/>
                <a:gd name="connsiteY35" fmla="*/ 2760518 h 3743131"/>
                <a:gd name="connsiteX36" fmla="*/ 407216 w 4569687"/>
                <a:gd name="connsiteY36" fmla="*/ 2353302 h 3743131"/>
                <a:gd name="connsiteX37" fmla="*/ 489284 w 4569687"/>
                <a:gd name="connsiteY37" fmla="*/ 2361575 h 3743131"/>
                <a:gd name="connsiteX38" fmla="*/ 508084 w 4569687"/>
                <a:gd name="connsiteY38" fmla="*/ 2367411 h 3743131"/>
                <a:gd name="connsiteX39" fmla="*/ 503849 w 4569687"/>
                <a:gd name="connsiteY39" fmla="*/ 2325400 h 3743131"/>
                <a:gd name="connsiteX40" fmla="*/ 1121688 w 4569687"/>
                <a:gd name="connsiteY40" fmla="*/ 1707561 h 3743131"/>
                <a:gd name="connsiteX41" fmla="*/ 1246204 w 4569687"/>
                <a:gd name="connsiteY41" fmla="*/ 1720113 h 3743131"/>
                <a:gd name="connsiteX42" fmla="*/ 1284356 w 4569687"/>
                <a:gd name="connsiteY42" fmla="*/ 1731957 h 3743131"/>
                <a:gd name="connsiteX43" fmla="*/ 1305976 w 4569687"/>
                <a:gd name="connsiteY43" fmla="*/ 1705754 h 3743131"/>
                <a:gd name="connsiteX44" fmla="*/ 1742854 w 4569687"/>
                <a:gd name="connsiteY44" fmla="*/ 1524793 h 3743131"/>
                <a:gd name="connsiteX45" fmla="*/ 1760288 w 4569687"/>
                <a:gd name="connsiteY45" fmla="*/ 1526551 h 3743131"/>
                <a:gd name="connsiteX46" fmla="*/ 1748032 w 4569687"/>
                <a:gd name="connsiteY46" fmla="*/ 1487068 h 3743131"/>
                <a:gd name="connsiteX47" fmla="*/ 1742854 w 4569687"/>
                <a:gd name="connsiteY47" fmla="*/ 1435701 h 3743131"/>
                <a:gd name="connsiteX48" fmla="*/ 1946367 w 4569687"/>
                <a:gd name="connsiteY48" fmla="*/ 1185999 h 3743131"/>
                <a:gd name="connsiteX49" fmla="*/ 1956892 w 4569687"/>
                <a:gd name="connsiteY49" fmla="*/ 1184938 h 3743131"/>
                <a:gd name="connsiteX50" fmla="*/ 1963928 w 4569687"/>
                <a:gd name="connsiteY50" fmla="*/ 1115143 h 3743131"/>
                <a:gd name="connsiteX51" fmla="*/ 2450363 w 4569687"/>
                <a:gd name="connsiteY51" fmla="*/ 718687 h 3743131"/>
                <a:gd name="connsiteX52" fmla="*/ 2520904 w 4569687"/>
                <a:gd name="connsiteY52" fmla="*/ 725798 h 3743131"/>
                <a:gd name="connsiteX53" fmla="*/ 2611712 w 4569687"/>
                <a:gd name="connsiteY53" fmla="*/ 0 h 3743131"/>
                <a:gd name="connsiteX0" fmla="*/ 2611712 w 4569687"/>
                <a:gd name="connsiteY0" fmla="*/ 0 h 3741630"/>
                <a:gd name="connsiteX1" fmla="*/ 2927539 w 4569687"/>
                <a:gd name="connsiteY1" fmla="*/ 0 h 3741630"/>
                <a:gd name="connsiteX2" fmla="*/ 3010471 w 4569687"/>
                <a:gd name="connsiteY2" fmla="*/ 662843 h 3741630"/>
                <a:gd name="connsiteX3" fmla="*/ 3062414 w 4569687"/>
                <a:gd name="connsiteY3" fmla="*/ 672782 h 3741630"/>
                <a:gd name="connsiteX4" fmla="*/ 3375104 w 4569687"/>
                <a:gd name="connsiteY4" fmla="*/ 893768 h 3741630"/>
                <a:gd name="connsiteX5" fmla="*/ 3401966 w 4569687"/>
                <a:gd name="connsiteY5" fmla="*/ 943258 h 3741630"/>
                <a:gd name="connsiteX6" fmla="*/ 3444529 w 4569687"/>
                <a:gd name="connsiteY6" fmla="*/ 938967 h 3741630"/>
                <a:gd name="connsiteX7" fmla="*/ 3941882 w 4569687"/>
                <a:gd name="connsiteY7" fmla="*/ 1268635 h 3741630"/>
                <a:gd name="connsiteX8" fmla="*/ 3950232 w 4569687"/>
                <a:gd name="connsiteY8" fmla="*/ 1295533 h 3741630"/>
                <a:gd name="connsiteX9" fmla="*/ 3968452 w 4569687"/>
                <a:gd name="connsiteY9" fmla="*/ 1289878 h 3741630"/>
                <a:gd name="connsiteX10" fmla="*/ 4041773 w 4569687"/>
                <a:gd name="connsiteY10" fmla="*/ 1282486 h 3741630"/>
                <a:gd name="connsiteX11" fmla="*/ 4398197 w 4569687"/>
                <a:gd name="connsiteY11" fmla="*/ 1572980 h 3741630"/>
                <a:gd name="connsiteX12" fmla="*/ 4401113 w 4569687"/>
                <a:gd name="connsiteY12" fmla="*/ 1601912 h 3741630"/>
                <a:gd name="connsiteX13" fmla="*/ 4509768 w 4569687"/>
                <a:gd name="connsiteY13" fmla="*/ 1612865 h 3741630"/>
                <a:gd name="connsiteX14" fmla="*/ 4569687 w 4569687"/>
                <a:gd name="connsiteY14" fmla="*/ 1630661 h 3741630"/>
                <a:gd name="connsiteX15" fmla="*/ 4569687 w 4569687"/>
                <a:gd name="connsiteY15" fmla="*/ 3685776 h 3741630"/>
                <a:gd name="connsiteX16" fmla="*/ 4479175 w 4569687"/>
                <a:gd name="connsiteY16" fmla="*/ 3694900 h 3741630"/>
                <a:gd name="connsiteX17" fmla="*/ 4083674 w 4569687"/>
                <a:gd name="connsiteY17" fmla="*/ 3574092 h 3741630"/>
                <a:gd name="connsiteX18" fmla="*/ 4051094 w 4569687"/>
                <a:gd name="connsiteY18" fmla="*/ 3547210 h 3741630"/>
                <a:gd name="connsiteX19" fmla="*/ 4009782 w 4569687"/>
                <a:gd name="connsiteY19" fmla="*/ 3581295 h 3741630"/>
                <a:gd name="connsiteX20" fmla="*/ 3782104 w 4569687"/>
                <a:gd name="connsiteY20" fmla="*/ 3650841 h 3741630"/>
                <a:gd name="connsiteX21" fmla="*/ 3494159 w 4569687"/>
                <a:gd name="connsiteY21" fmla="*/ 3531570 h 3741630"/>
                <a:gd name="connsiteX22" fmla="*/ 3452428 w 4569687"/>
                <a:gd name="connsiteY22" fmla="*/ 3480992 h 3741630"/>
                <a:gd name="connsiteX23" fmla="*/ 3441126 w 4569687"/>
                <a:gd name="connsiteY23" fmla="*/ 3501813 h 3741630"/>
                <a:gd name="connsiteX24" fmla="*/ 3103456 w 4569687"/>
                <a:gd name="connsiteY24" fmla="*/ 3681351 h 3741630"/>
                <a:gd name="connsiteX25" fmla="*/ 2815511 w 4569687"/>
                <a:gd name="connsiteY25" fmla="*/ 3562080 h 3741630"/>
                <a:gd name="connsiteX26" fmla="*/ 2772231 w 4569687"/>
                <a:gd name="connsiteY26" fmla="*/ 3509625 h 3741630"/>
                <a:gd name="connsiteX27" fmla="*/ 2697608 w 4569687"/>
                <a:gd name="connsiteY27" fmla="*/ 3571194 h 3741630"/>
                <a:gd name="connsiteX28" fmla="*/ 2162552 w 4569687"/>
                <a:gd name="connsiteY28" fmla="*/ 3734631 h 3741630"/>
                <a:gd name="connsiteX29" fmla="*/ 1390478 w 4569687"/>
                <a:gd name="connsiteY29" fmla="*/ 3368488 h 3741630"/>
                <a:gd name="connsiteX30" fmla="*/ 1046262 w 4569687"/>
                <a:gd name="connsiteY30" fmla="*/ 3459623 h 3741630"/>
                <a:gd name="connsiteX31" fmla="*/ 647319 w 4569687"/>
                <a:gd name="connsiteY31" fmla="*/ 3134475 h 3741630"/>
                <a:gd name="connsiteX32" fmla="*/ 642925 w 4569687"/>
                <a:gd name="connsiteY32" fmla="*/ 3090891 h 3741630"/>
                <a:gd name="connsiteX33" fmla="*/ 634894 w 4569687"/>
                <a:gd name="connsiteY33" fmla="*/ 3098188 h 3741630"/>
                <a:gd name="connsiteX34" fmla="*/ 407216 w 4569687"/>
                <a:gd name="connsiteY34" fmla="*/ 3167734 h 3741630"/>
                <a:gd name="connsiteX35" fmla="*/ 0 w 4569687"/>
                <a:gd name="connsiteY35" fmla="*/ 2760518 h 3741630"/>
                <a:gd name="connsiteX36" fmla="*/ 407216 w 4569687"/>
                <a:gd name="connsiteY36" fmla="*/ 2353302 h 3741630"/>
                <a:gd name="connsiteX37" fmla="*/ 489284 w 4569687"/>
                <a:gd name="connsiteY37" fmla="*/ 2361575 h 3741630"/>
                <a:gd name="connsiteX38" fmla="*/ 508084 w 4569687"/>
                <a:gd name="connsiteY38" fmla="*/ 2367411 h 3741630"/>
                <a:gd name="connsiteX39" fmla="*/ 503849 w 4569687"/>
                <a:gd name="connsiteY39" fmla="*/ 2325400 h 3741630"/>
                <a:gd name="connsiteX40" fmla="*/ 1121688 w 4569687"/>
                <a:gd name="connsiteY40" fmla="*/ 1707561 h 3741630"/>
                <a:gd name="connsiteX41" fmla="*/ 1246204 w 4569687"/>
                <a:gd name="connsiteY41" fmla="*/ 1720113 h 3741630"/>
                <a:gd name="connsiteX42" fmla="*/ 1284356 w 4569687"/>
                <a:gd name="connsiteY42" fmla="*/ 1731957 h 3741630"/>
                <a:gd name="connsiteX43" fmla="*/ 1305976 w 4569687"/>
                <a:gd name="connsiteY43" fmla="*/ 1705754 h 3741630"/>
                <a:gd name="connsiteX44" fmla="*/ 1742854 w 4569687"/>
                <a:gd name="connsiteY44" fmla="*/ 1524793 h 3741630"/>
                <a:gd name="connsiteX45" fmla="*/ 1760288 w 4569687"/>
                <a:gd name="connsiteY45" fmla="*/ 1526551 h 3741630"/>
                <a:gd name="connsiteX46" fmla="*/ 1748032 w 4569687"/>
                <a:gd name="connsiteY46" fmla="*/ 1487068 h 3741630"/>
                <a:gd name="connsiteX47" fmla="*/ 1742854 w 4569687"/>
                <a:gd name="connsiteY47" fmla="*/ 1435701 h 3741630"/>
                <a:gd name="connsiteX48" fmla="*/ 1946367 w 4569687"/>
                <a:gd name="connsiteY48" fmla="*/ 1185999 h 3741630"/>
                <a:gd name="connsiteX49" fmla="*/ 1956892 w 4569687"/>
                <a:gd name="connsiteY49" fmla="*/ 1184938 h 3741630"/>
                <a:gd name="connsiteX50" fmla="*/ 1963928 w 4569687"/>
                <a:gd name="connsiteY50" fmla="*/ 1115143 h 3741630"/>
                <a:gd name="connsiteX51" fmla="*/ 2450363 w 4569687"/>
                <a:gd name="connsiteY51" fmla="*/ 718687 h 3741630"/>
                <a:gd name="connsiteX52" fmla="*/ 2520904 w 4569687"/>
                <a:gd name="connsiteY52" fmla="*/ 725798 h 3741630"/>
                <a:gd name="connsiteX53" fmla="*/ 2611712 w 4569687"/>
                <a:gd name="connsiteY53" fmla="*/ 0 h 37416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 name="connsiteX0" fmla="*/ 2611712 w 4569687"/>
                <a:gd name="connsiteY0" fmla="*/ 0 h 3734730"/>
                <a:gd name="connsiteX1" fmla="*/ 2927539 w 4569687"/>
                <a:gd name="connsiteY1" fmla="*/ 0 h 3734730"/>
                <a:gd name="connsiteX2" fmla="*/ 3010471 w 4569687"/>
                <a:gd name="connsiteY2" fmla="*/ 662843 h 3734730"/>
                <a:gd name="connsiteX3" fmla="*/ 3062414 w 4569687"/>
                <a:gd name="connsiteY3" fmla="*/ 672782 h 3734730"/>
                <a:gd name="connsiteX4" fmla="*/ 3375104 w 4569687"/>
                <a:gd name="connsiteY4" fmla="*/ 893768 h 3734730"/>
                <a:gd name="connsiteX5" fmla="*/ 3401966 w 4569687"/>
                <a:gd name="connsiteY5" fmla="*/ 943258 h 3734730"/>
                <a:gd name="connsiteX6" fmla="*/ 3444529 w 4569687"/>
                <a:gd name="connsiteY6" fmla="*/ 938967 h 3734730"/>
                <a:gd name="connsiteX7" fmla="*/ 3941882 w 4569687"/>
                <a:gd name="connsiteY7" fmla="*/ 1268635 h 3734730"/>
                <a:gd name="connsiteX8" fmla="*/ 3950232 w 4569687"/>
                <a:gd name="connsiteY8" fmla="*/ 1295533 h 3734730"/>
                <a:gd name="connsiteX9" fmla="*/ 3968452 w 4569687"/>
                <a:gd name="connsiteY9" fmla="*/ 1289878 h 3734730"/>
                <a:gd name="connsiteX10" fmla="*/ 4041773 w 4569687"/>
                <a:gd name="connsiteY10" fmla="*/ 1282486 h 3734730"/>
                <a:gd name="connsiteX11" fmla="*/ 4398197 w 4569687"/>
                <a:gd name="connsiteY11" fmla="*/ 1572980 h 3734730"/>
                <a:gd name="connsiteX12" fmla="*/ 4401113 w 4569687"/>
                <a:gd name="connsiteY12" fmla="*/ 1601912 h 3734730"/>
                <a:gd name="connsiteX13" fmla="*/ 4509768 w 4569687"/>
                <a:gd name="connsiteY13" fmla="*/ 1612865 h 3734730"/>
                <a:gd name="connsiteX14" fmla="*/ 4569687 w 4569687"/>
                <a:gd name="connsiteY14" fmla="*/ 1630661 h 3734730"/>
                <a:gd name="connsiteX15" fmla="*/ 4569687 w 4569687"/>
                <a:gd name="connsiteY15" fmla="*/ 3685776 h 3734730"/>
                <a:gd name="connsiteX16" fmla="*/ 4479175 w 4569687"/>
                <a:gd name="connsiteY16" fmla="*/ 3694900 h 3734730"/>
                <a:gd name="connsiteX17" fmla="*/ 4083674 w 4569687"/>
                <a:gd name="connsiteY17" fmla="*/ 3574092 h 3734730"/>
                <a:gd name="connsiteX18" fmla="*/ 4051094 w 4569687"/>
                <a:gd name="connsiteY18" fmla="*/ 3547210 h 3734730"/>
                <a:gd name="connsiteX19" fmla="*/ 4009782 w 4569687"/>
                <a:gd name="connsiteY19" fmla="*/ 3581295 h 3734730"/>
                <a:gd name="connsiteX20" fmla="*/ 3782104 w 4569687"/>
                <a:gd name="connsiteY20" fmla="*/ 3650841 h 3734730"/>
                <a:gd name="connsiteX21" fmla="*/ 3494159 w 4569687"/>
                <a:gd name="connsiteY21" fmla="*/ 3531570 h 3734730"/>
                <a:gd name="connsiteX22" fmla="*/ 3452428 w 4569687"/>
                <a:gd name="connsiteY22" fmla="*/ 3480992 h 3734730"/>
                <a:gd name="connsiteX23" fmla="*/ 3441126 w 4569687"/>
                <a:gd name="connsiteY23" fmla="*/ 3501813 h 3734730"/>
                <a:gd name="connsiteX24" fmla="*/ 3103456 w 4569687"/>
                <a:gd name="connsiteY24" fmla="*/ 3681351 h 3734730"/>
                <a:gd name="connsiteX25" fmla="*/ 2815511 w 4569687"/>
                <a:gd name="connsiteY25" fmla="*/ 3562080 h 3734730"/>
                <a:gd name="connsiteX26" fmla="*/ 2772231 w 4569687"/>
                <a:gd name="connsiteY26" fmla="*/ 3509625 h 3734730"/>
                <a:gd name="connsiteX27" fmla="*/ 2697608 w 4569687"/>
                <a:gd name="connsiteY27" fmla="*/ 3571194 h 3734730"/>
                <a:gd name="connsiteX28" fmla="*/ 2162552 w 4569687"/>
                <a:gd name="connsiteY28" fmla="*/ 3734631 h 3734730"/>
                <a:gd name="connsiteX29" fmla="*/ 1390478 w 4569687"/>
                <a:gd name="connsiteY29" fmla="*/ 3368488 h 3734730"/>
                <a:gd name="connsiteX30" fmla="*/ 1046262 w 4569687"/>
                <a:gd name="connsiteY30" fmla="*/ 3459623 h 3734730"/>
                <a:gd name="connsiteX31" fmla="*/ 647319 w 4569687"/>
                <a:gd name="connsiteY31" fmla="*/ 3134475 h 3734730"/>
                <a:gd name="connsiteX32" fmla="*/ 642925 w 4569687"/>
                <a:gd name="connsiteY32" fmla="*/ 3090891 h 3734730"/>
                <a:gd name="connsiteX33" fmla="*/ 634894 w 4569687"/>
                <a:gd name="connsiteY33" fmla="*/ 3098188 h 3734730"/>
                <a:gd name="connsiteX34" fmla="*/ 407216 w 4569687"/>
                <a:gd name="connsiteY34" fmla="*/ 3167734 h 3734730"/>
                <a:gd name="connsiteX35" fmla="*/ 0 w 4569687"/>
                <a:gd name="connsiteY35" fmla="*/ 2760518 h 3734730"/>
                <a:gd name="connsiteX36" fmla="*/ 407216 w 4569687"/>
                <a:gd name="connsiteY36" fmla="*/ 2353302 h 3734730"/>
                <a:gd name="connsiteX37" fmla="*/ 489284 w 4569687"/>
                <a:gd name="connsiteY37" fmla="*/ 2361575 h 3734730"/>
                <a:gd name="connsiteX38" fmla="*/ 508084 w 4569687"/>
                <a:gd name="connsiteY38" fmla="*/ 2367411 h 3734730"/>
                <a:gd name="connsiteX39" fmla="*/ 503849 w 4569687"/>
                <a:gd name="connsiteY39" fmla="*/ 2325400 h 3734730"/>
                <a:gd name="connsiteX40" fmla="*/ 1121688 w 4569687"/>
                <a:gd name="connsiteY40" fmla="*/ 1707561 h 3734730"/>
                <a:gd name="connsiteX41" fmla="*/ 1246204 w 4569687"/>
                <a:gd name="connsiteY41" fmla="*/ 1720113 h 3734730"/>
                <a:gd name="connsiteX42" fmla="*/ 1284356 w 4569687"/>
                <a:gd name="connsiteY42" fmla="*/ 1731957 h 3734730"/>
                <a:gd name="connsiteX43" fmla="*/ 1305976 w 4569687"/>
                <a:gd name="connsiteY43" fmla="*/ 1705754 h 3734730"/>
                <a:gd name="connsiteX44" fmla="*/ 1742854 w 4569687"/>
                <a:gd name="connsiteY44" fmla="*/ 1524793 h 3734730"/>
                <a:gd name="connsiteX45" fmla="*/ 1760288 w 4569687"/>
                <a:gd name="connsiteY45" fmla="*/ 1526551 h 3734730"/>
                <a:gd name="connsiteX46" fmla="*/ 1748032 w 4569687"/>
                <a:gd name="connsiteY46" fmla="*/ 1487068 h 3734730"/>
                <a:gd name="connsiteX47" fmla="*/ 1742854 w 4569687"/>
                <a:gd name="connsiteY47" fmla="*/ 1435701 h 3734730"/>
                <a:gd name="connsiteX48" fmla="*/ 1946367 w 4569687"/>
                <a:gd name="connsiteY48" fmla="*/ 1185999 h 3734730"/>
                <a:gd name="connsiteX49" fmla="*/ 1956892 w 4569687"/>
                <a:gd name="connsiteY49" fmla="*/ 1184938 h 3734730"/>
                <a:gd name="connsiteX50" fmla="*/ 1963928 w 4569687"/>
                <a:gd name="connsiteY50" fmla="*/ 1115143 h 3734730"/>
                <a:gd name="connsiteX51" fmla="*/ 2450363 w 4569687"/>
                <a:gd name="connsiteY51" fmla="*/ 718687 h 3734730"/>
                <a:gd name="connsiteX52" fmla="*/ 2520904 w 4569687"/>
                <a:gd name="connsiteY52" fmla="*/ 725798 h 3734730"/>
                <a:gd name="connsiteX53" fmla="*/ 2611712 w 4569687"/>
                <a:gd name="connsiteY53" fmla="*/ 0 h 373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569687" h="3734730">
                  <a:moveTo>
                    <a:pt x="2611712" y="0"/>
                  </a:moveTo>
                  <a:lnTo>
                    <a:pt x="2927539" y="0"/>
                  </a:lnTo>
                  <a:lnTo>
                    <a:pt x="3010471" y="662843"/>
                  </a:lnTo>
                  <a:lnTo>
                    <a:pt x="3062414" y="672782"/>
                  </a:lnTo>
                  <a:cubicBezTo>
                    <a:pt x="3191764" y="706062"/>
                    <a:pt x="3302353" y="786083"/>
                    <a:pt x="3375104" y="893768"/>
                  </a:cubicBezTo>
                  <a:lnTo>
                    <a:pt x="3401966" y="943258"/>
                  </a:lnTo>
                  <a:lnTo>
                    <a:pt x="3444529" y="938967"/>
                  </a:lnTo>
                  <a:cubicBezTo>
                    <a:pt x="3668109" y="938967"/>
                    <a:pt x="3859940" y="1074903"/>
                    <a:pt x="3941882" y="1268635"/>
                  </a:cubicBezTo>
                  <a:lnTo>
                    <a:pt x="3950232" y="1295533"/>
                  </a:lnTo>
                  <a:lnTo>
                    <a:pt x="3968452" y="1289878"/>
                  </a:lnTo>
                  <a:cubicBezTo>
                    <a:pt x="3992135" y="1285031"/>
                    <a:pt x="4016657" y="1282486"/>
                    <a:pt x="4041773" y="1282486"/>
                  </a:cubicBezTo>
                  <a:cubicBezTo>
                    <a:pt x="4217586" y="1282486"/>
                    <a:pt x="4364272" y="1407196"/>
                    <a:pt x="4398197" y="1572980"/>
                  </a:cubicBezTo>
                  <a:lnTo>
                    <a:pt x="4401113" y="1601912"/>
                  </a:lnTo>
                  <a:lnTo>
                    <a:pt x="4509768" y="1612865"/>
                  </a:lnTo>
                  <a:lnTo>
                    <a:pt x="4569687" y="1630661"/>
                  </a:lnTo>
                  <a:lnTo>
                    <a:pt x="4569687" y="3685776"/>
                  </a:lnTo>
                  <a:lnTo>
                    <a:pt x="4479175" y="3694900"/>
                  </a:lnTo>
                  <a:cubicBezTo>
                    <a:pt x="4332673" y="3694900"/>
                    <a:pt x="4196572" y="3650364"/>
                    <a:pt x="4083674" y="3574092"/>
                  </a:cubicBezTo>
                  <a:lnTo>
                    <a:pt x="4051094" y="3547210"/>
                  </a:lnTo>
                  <a:lnTo>
                    <a:pt x="4009782" y="3581295"/>
                  </a:lnTo>
                  <a:cubicBezTo>
                    <a:pt x="3944790" y="3625203"/>
                    <a:pt x="3866441" y="3650841"/>
                    <a:pt x="3782104" y="3650841"/>
                  </a:cubicBezTo>
                  <a:cubicBezTo>
                    <a:pt x="3669655" y="3650841"/>
                    <a:pt x="3567851" y="3605262"/>
                    <a:pt x="3494159" y="3531570"/>
                  </a:cubicBezTo>
                  <a:lnTo>
                    <a:pt x="3452428" y="3480992"/>
                  </a:lnTo>
                  <a:lnTo>
                    <a:pt x="3441126" y="3501813"/>
                  </a:lnTo>
                  <a:cubicBezTo>
                    <a:pt x="3367946" y="3610134"/>
                    <a:pt x="3244018" y="3681351"/>
                    <a:pt x="3103456" y="3681351"/>
                  </a:cubicBezTo>
                  <a:cubicBezTo>
                    <a:pt x="2991007" y="3681351"/>
                    <a:pt x="2889203" y="3635772"/>
                    <a:pt x="2815511" y="3562080"/>
                  </a:cubicBezTo>
                  <a:lnTo>
                    <a:pt x="2772231" y="3509625"/>
                  </a:lnTo>
                  <a:lnTo>
                    <a:pt x="2697608" y="3571194"/>
                  </a:lnTo>
                  <a:cubicBezTo>
                    <a:pt x="2544873" y="3674380"/>
                    <a:pt x="2382991" y="3737583"/>
                    <a:pt x="2162552" y="3734631"/>
                  </a:cubicBezTo>
                  <a:cubicBezTo>
                    <a:pt x="1740716" y="3728982"/>
                    <a:pt x="1534323" y="3547967"/>
                    <a:pt x="1390478" y="3368488"/>
                  </a:cubicBezTo>
                  <a:cubicBezTo>
                    <a:pt x="1316786" y="3442180"/>
                    <a:pt x="1170122" y="3498625"/>
                    <a:pt x="1046262" y="3459623"/>
                  </a:cubicBezTo>
                  <a:cubicBezTo>
                    <a:pt x="922402" y="3420621"/>
                    <a:pt x="685290" y="3320037"/>
                    <a:pt x="647319" y="3134475"/>
                  </a:cubicBezTo>
                  <a:lnTo>
                    <a:pt x="642925" y="3090891"/>
                  </a:lnTo>
                  <a:lnTo>
                    <a:pt x="634894" y="3098188"/>
                  </a:lnTo>
                  <a:cubicBezTo>
                    <a:pt x="569902" y="3142096"/>
                    <a:pt x="491553" y="3167734"/>
                    <a:pt x="407216" y="3167734"/>
                  </a:cubicBezTo>
                  <a:cubicBezTo>
                    <a:pt x="182317" y="3167734"/>
                    <a:pt x="0" y="2985417"/>
                    <a:pt x="0" y="2760518"/>
                  </a:cubicBezTo>
                  <a:cubicBezTo>
                    <a:pt x="0" y="2535619"/>
                    <a:pt x="182317" y="2353302"/>
                    <a:pt x="407216" y="2353302"/>
                  </a:cubicBezTo>
                  <a:cubicBezTo>
                    <a:pt x="435328" y="2353302"/>
                    <a:pt x="462775" y="2356151"/>
                    <a:pt x="489284" y="2361575"/>
                  </a:cubicBezTo>
                  <a:lnTo>
                    <a:pt x="508084" y="2367411"/>
                  </a:lnTo>
                  <a:lnTo>
                    <a:pt x="503849" y="2325400"/>
                  </a:lnTo>
                  <a:cubicBezTo>
                    <a:pt x="503849" y="1984177"/>
                    <a:pt x="780465" y="1707561"/>
                    <a:pt x="1121688" y="1707561"/>
                  </a:cubicBezTo>
                  <a:cubicBezTo>
                    <a:pt x="1164341" y="1707561"/>
                    <a:pt x="1205984" y="1711883"/>
                    <a:pt x="1246204" y="1720113"/>
                  </a:cubicBezTo>
                  <a:lnTo>
                    <a:pt x="1284356" y="1731957"/>
                  </a:lnTo>
                  <a:lnTo>
                    <a:pt x="1305976" y="1705754"/>
                  </a:lnTo>
                  <a:cubicBezTo>
                    <a:pt x="1417783" y="1593947"/>
                    <a:pt x="1572242" y="1524793"/>
                    <a:pt x="1742854" y="1524793"/>
                  </a:cubicBezTo>
                  <a:lnTo>
                    <a:pt x="1760288" y="1526551"/>
                  </a:lnTo>
                  <a:lnTo>
                    <a:pt x="1748032" y="1487068"/>
                  </a:lnTo>
                  <a:cubicBezTo>
                    <a:pt x="1744637" y="1470476"/>
                    <a:pt x="1742854" y="1453297"/>
                    <a:pt x="1742854" y="1435701"/>
                  </a:cubicBezTo>
                  <a:cubicBezTo>
                    <a:pt x="1742854" y="1312531"/>
                    <a:pt x="1830222" y="1209766"/>
                    <a:pt x="1946367" y="1185999"/>
                  </a:cubicBezTo>
                  <a:lnTo>
                    <a:pt x="1956892" y="1184938"/>
                  </a:lnTo>
                  <a:lnTo>
                    <a:pt x="1963928" y="1115143"/>
                  </a:lnTo>
                  <a:cubicBezTo>
                    <a:pt x="2010227" y="888886"/>
                    <a:pt x="2210419" y="718687"/>
                    <a:pt x="2450363" y="718687"/>
                  </a:cubicBezTo>
                  <a:lnTo>
                    <a:pt x="2520904" y="725798"/>
                  </a:lnTo>
                  <a:lnTo>
                    <a:pt x="2611712"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8" name="그룹 7">
              <a:extLst>
                <a:ext uri="{FF2B5EF4-FFF2-40B4-BE49-F238E27FC236}">
                  <a16:creationId xmlns:a16="http://schemas.microsoft.com/office/drawing/2014/main" id="{D0429EA9-A20D-4800-80F6-48970138B795}"/>
                </a:ext>
              </a:extLst>
            </p:cNvPr>
            <p:cNvGrpSpPr/>
            <p:nvPr userDrawn="1"/>
          </p:nvGrpSpPr>
          <p:grpSpPr>
            <a:xfrm>
              <a:off x="6992136" y="387072"/>
              <a:ext cx="704897" cy="1355021"/>
              <a:chOff x="5304862" y="-789923"/>
              <a:chExt cx="645890" cy="1241591"/>
            </a:xfrm>
          </p:grpSpPr>
          <p:grpSp>
            <p:nvGrpSpPr>
              <p:cNvPr id="9" name="그룹 8">
                <a:extLst>
                  <a:ext uri="{FF2B5EF4-FFF2-40B4-BE49-F238E27FC236}">
                    <a16:creationId xmlns:a16="http://schemas.microsoft.com/office/drawing/2014/main" id="{4817FF4C-CE41-4E26-9FB9-CB745F3234F3}"/>
                  </a:ext>
                </a:extLst>
              </p:cNvPr>
              <p:cNvGrpSpPr/>
              <p:nvPr userDrawn="1"/>
            </p:nvGrpSpPr>
            <p:grpSpPr>
              <a:xfrm>
                <a:off x="5377232" y="-789923"/>
                <a:ext cx="495969" cy="1052585"/>
                <a:chOff x="5868144" y="-857099"/>
                <a:chExt cx="495969" cy="1052585"/>
              </a:xfrm>
            </p:grpSpPr>
            <p:sp>
              <p:nvSpPr>
                <p:cNvPr id="16" name="이등변 삼각형 49">
                  <a:extLst>
                    <a:ext uri="{FF2B5EF4-FFF2-40B4-BE49-F238E27FC236}">
                      <a16:creationId xmlns:a16="http://schemas.microsoft.com/office/drawing/2014/main" id="{688B8353-32F5-4D6E-81D9-D597B60FA9D3}"/>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자유형: 도형 16">
                  <a:extLst>
                    <a:ext uri="{FF2B5EF4-FFF2-40B4-BE49-F238E27FC236}">
                      <a16:creationId xmlns:a16="http://schemas.microsoft.com/office/drawing/2014/main" id="{155478D4-44EA-48AE-860F-E368AD673D0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자유형: 도형 17">
                  <a:extLst>
                    <a:ext uri="{FF2B5EF4-FFF2-40B4-BE49-F238E27FC236}">
                      <a16:creationId xmlns:a16="http://schemas.microsoft.com/office/drawing/2014/main" id="{1861CCC0-CB32-42D2-947D-1907817DDDAE}"/>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타원 11">
                <a:extLst>
                  <a:ext uri="{FF2B5EF4-FFF2-40B4-BE49-F238E27FC236}">
                    <a16:creationId xmlns:a16="http://schemas.microsoft.com/office/drawing/2014/main" id="{E3ED5D5D-DC92-4BF6-B431-CE8E43382FD0}"/>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7F372C6-9816-462E-83F5-DFD56E8AF164}"/>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자유형: 도형 13">
                <a:extLst>
                  <a:ext uri="{FF2B5EF4-FFF2-40B4-BE49-F238E27FC236}">
                    <a16:creationId xmlns:a16="http://schemas.microsoft.com/office/drawing/2014/main" id="{F07321F0-763D-431A-87E5-1BD5F333CAE1}"/>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자유형: 도형 14">
                <a:extLst>
                  <a:ext uri="{FF2B5EF4-FFF2-40B4-BE49-F238E27FC236}">
                    <a16:creationId xmlns:a16="http://schemas.microsoft.com/office/drawing/2014/main" id="{D39A1E25-A8B6-4EE4-8AC8-D262A0C0D580}"/>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298782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a:p>
        </p:txBody>
      </p:sp>
      <p:sp>
        <p:nvSpPr>
          <p:cNvPr id="10" name="Text Placeholder 9"/>
          <p:cNvSpPr>
            <a:spLocks noGrp="1"/>
          </p:cNvSpPr>
          <p:nvPr>
            <p:ph type="body" sz="quarter" idx="10" hasCustomPrompt="1"/>
          </p:nvPr>
        </p:nvSpPr>
        <p:spPr>
          <a:xfrm>
            <a:off x="467544" y="411510"/>
            <a:ext cx="2303282" cy="1368152"/>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1779662"/>
            <a:ext cx="2303282" cy="504056"/>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27" name="그룹 26">
            <a:extLst>
              <a:ext uri="{FF2B5EF4-FFF2-40B4-BE49-F238E27FC236}">
                <a16:creationId xmlns:a16="http://schemas.microsoft.com/office/drawing/2014/main" id="{C5AC382A-C3B5-4BE0-B805-8F9094AFD7DC}"/>
              </a:ext>
            </a:extLst>
          </p:cNvPr>
          <p:cNvGrpSpPr/>
          <p:nvPr userDrawn="1"/>
        </p:nvGrpSpPr>
        <p:grpSpPr>
          <a:xfrm>
            <a:off x="0" y="2571749"/>
            <a:ext cx="2984923" cy="2571751"/>
            <a:chOff x="0" y="2571749"/>
            <a:chExt cx="2984923" cy="2571751"/>
          </a:xfrm>
        </p:grpSpPr>
        <p:grpSp>
          <p:nvGrpSpPr>
            <p:cNvPr id="6" name="Group 5"/>
            <p:cNvGrpSpPr/>
            <p:nvPr userDrawn="1"/>
          </p:nvGrpSpPr>
          <p:grpSpPr>
            <a:xfrm>
              <a:off x="0" y="4032469"/>
              <a:ext cx="2984923" cy="1111031"/>
              <a:chOff x="0" y="4032469"/>
              <a:chExt cx="2984923" cy="1111031"/>
            </a:xfrm>
          </p:grpSpPr>
          <p:sp>
            <p:nvSpPr>
              <p:cNvPr id="2" name="Rectangle 1"/>
              <p:cNvSpPr/>
              <p:nvPr userDrawn="1"/>
            </p:nvSpPr>
            <p:spPr>
              <a:xfrm>
                <a:off x="2527176" y="4443958"/>
                <a:ext cx="457200" cy="699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 name="Oval 2"/>
              <p:cNvSpPr/>
              <p:nvPr userDrawn="1"/>
            </p:nvSpPr>
            <p:spPr>
              <a:xfrm>
                <a:off x="2128455" y="4032469"/>
                <a:ext cx="856468" cy="8564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Rectangle 7"/>
              <p:cNvSpPr/>
              <p:nvPr userDrawn="1"/>
            </p:nvSpPr>
            <p:spPr>
              <a:xfrm>
                <a:off x="0" y="4363963"/>
                <a:ext cx="449249" cy="7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Oval 8"/>
              <p:cNvSpPr/>
              <p:nvPr userDrawn="1"/>
            </p:nvSpPr>
            <p:spPr>
              <a:xfrm>
                <a:off x="0" y="4117025"/>
                <a:ext cx="4572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26" name="자유형: 도형 25">
              <a:extLst>
                <a:ext uri="{FF2B5EF4-FFF2-40B4-BE49-F238E27FC236}">
                  <a16:creationId xmlns:a16="http://schemas.microsoft.com/office/drawing/2014/main" id="{A909D931-338B-4F68-B73A-DDF2CA17DD12}"/>
                </a:ext>
              </a:extLst>
            </p:cNvPr>
            <p:cNvSpPr/>
            <p:nvPr userDrawn="1"/>
          </p:nvSpPr>
          <p:spPr>
            <a:xfrm>
              <a:off x="0" y="3170955"/>
              <a:ext cx="2544134" cy="1972545"/>
            </a:xfrm>
            <a:custGeom>
              <a:avLst/>
              <a:gdLst>
                <a:gd name="connsiteX0" fmla="*/ 1395974 w 2544134"/>
                <a:gd name="connsiteY0" fmla="*/ 0 h 1972545"/>
                <a:gd name="connsiteX1" fmla="*/ 1581175 w 2544134"/>
                <a:gd name="connsiteY1" fmla="*/ 0 h 1972545"/>
                <a:gd name="connsiteX2" fmla="*/ 1629807 w 2544134"/>
                <a:gd name="connsiteY2" fmla="*/ 388693 h 1972545"/>
                <a:gd name="connsiteX3" fmla="*/ 1660266 w 2544134"/>
                <a:gd name="connsiteY3" fmla="*/ 394521 h 1972545"/>
                <a:gd name="connsiteX4" fmla="*/ 1843628 w 2544134"/>
                <a:gd name="connsiteY4" fmla="*/ 524107 h 1972545"/>
                <a:gd name="connsiteX5" fmla="*/ 1859380 w 2544134"/>
                <a:gd name="connsiteY5" fmla="*/ 553128 h 1972545"/>
                <a:gd name="connsiteX6" fmla="*/ 1884339 w 2544134"/>
                <a:gd name="connsiteY6" fmla="*/ 550612 h 1972545"/>
                <a:gd name="connsiteX7" fmla="*/ 2175988 w 2544134"/>
                <a:gd name="connsiteY7" fmla="*/ 743930 h 1972545"/>
                <a:gd name="connsiteX8" fmla="*/ 2180885 w 2544134"/>
                <a:gd name="connsiteY8" fmla="*/ 759703 h 1972545"/>
                <a:gd name="connsiteX9" fmla="*/ 2191569 w 2544134"/>
                <a:gd name="connsiteY9" fmla="*/ 756387 h 1972545"/>
                <a:gd name="connsiteX10" fmla="*/ 2234564 w 2544134"/>
                <a:gd name="connsiteY10" fmla="*/ 752052 h 1972545"/>
                <a:gd name="connsiteX11" fmla="*/ 2443572 w 2544134"/>
                <a:gd name="connsiteY11" fmla="*/ 922399 h 1972545"/>
                <a:gd name="connsiteX12" fmla="*/ 2445282 w 2544134"/>
                <a:gd name="connsiteY12" fmla="*/ 939364 h 1972545"/>
                <a:gd name="connsiteX13" fmla="*/ 2508998 w 2544134"/>
                <a:gd name="connsiteY13" fmla="*/ 945787 h 1972545"/>
                <a:gd name="connsiteX14" fmla="*/ 2544134 w 2544134"/>
                <a:gd name="connsiteY14" fmla="*/ 956223 h 1972545"/>
                <a:gd name="connsiteX15" fmla="*/ 2544134 w 2544134"/>
                <a:gd name="connsiteY15" fmla="*/ 1972545 h 1972545"/>
                <a:gd name="connsiteX16" fmla="*/ 354884 w 2544134"/>
                <a:gd name="connsiteY16" fmla="*/ 1972545 h 1972545"/>
                <a:gd name="connsiteX17" fmla="*/ 342134 w 2544134"/>
                <a:gd name="connsiteY17" fmla="*/ 1965625 h 1972545"/>
                <a:gd name="connsiteX18" fmla="*/ 244050 w 2544134"/>
                <a:gd name="connsiteY18" fmla="*/ 1838062 h 1972545"/>
                <a:gd name="connsiteX19" fmla="*/ 241474 w 2544134"/>
                <a:gd name="connsiteY19" fmla="*/ 1812505 h 1972545"/>
                <a:gd name="connsiteX20" fmla="*/ 236764 w 2544134"/>
                <a:gd name="connsiteY20" fmla="*/ 1816784 h 1972545"/>
                <a:gd name="connsiteX21" fmla="*/ 103253 w 2544134"/>
                <a:gd name="connsiteY21" fmla="*/ 1857566 h 1972545"/>
                <a:gd name="connsiteX22" fmla="*/ 10304 w 2544134"/>
                <a:gd name="connsiteY22" fmla="*/ 1838801 h 1972545"/>
                <a:gd name="connsiteX23" fmla="*/ 0 w 2544134"/>
                <a:gd name="connsiteY23" fmla="*/ 1833208 h 1972545"/>
                <a:gd name="connsiteX24" fmla="*/ 0 w 2544134"/>
                <a:gd name="connsiteY24" fmla="*/ 1404340 h 1972545"/>
                <a:gd name="connsiteX25" fmla="*/ 10304 w 2544134"/>
                <a:gd name="connsiteY25" fmla="*/ 1398747 h 1972545"/>
                <a:gd name="connsiteX26" fmla="*/ 103253 w 2544134"/>
                <a:gd name="connsiteY26" fmla="*/ 1379981 h 1972545"/>
                <a:gd name="connsiteX27" fmla="*/ 151378 w 2544134"/>
                <a:gd name="connsiteY27" fmla="*/ 1384832 h 1972545"/>
                <a:gd name="connsiteX28" fmla="*/ 162402 w 2544134"/>
                <a:gd name="connsiteY28" fmla="*/ 1388255 h 1972545"/>
                <a:gd name="connsiteX29" fmla="*/ 159919 w 2544134"/>
                <a:gd name="connsiteY29" fmla="*/ 1363619 h 1972545"/>
                <a:gd name="connsiteX30" fmla="*/ 522221 w 2544134"/>
                <a:gd name="connsiteY30" fmla="*/ 1001317 h 1972545"/>
                <a:gd name="connsiteX31" fmla="*/ 595237 w 2544134"/>
                <a:gd name="connsiteY31" fmla="*/ 1008678 h 1972545"/>
                <a:gd name="connsiteX32" fmla="*/ 617610 w 2544134"/>
                <a:gd name="connsiteY32" fmla="*/ 1015623 h 1972545"/>
                <a:gd name="connsiteX33" fmla="*/ 630288 w 2544134"/>
                <a:gd name="connsiteY33" fmla="*/ 1000258 h 1972545"/>
                <a:gd name="connsiteX34" fmla="*/ 886474 w 2544134"/>
                <a:gd name="connsiteY34" fmla="*/ 894142 h 1972545"/>
                <a:gd name="connsiteX35" fmla="*/ 896697 w 2544134"/>
                <a:gd name="connsiteY35" fmla="*/ 895173 h 1972545"/>
                <a:gd name="connsiteX36" fmla="*/ 889510 w 2544134"/>
                <a:gd name="connsiteY36" fmla="*/ 872020 h 1972545"/>
                <a:gd name="connsiteX37" fmla="*/ 886474 w 2544134"/>
                <a:gd name="connsiteY37" fmla="*/ 841898 h 1972545"/>
                <a:gd name="connsiteX38" fmla="*/ 1005814 w 2544134"/>
                <a:gd name="connsiteY38" fmla="*/ 695472 h 1972545"/>
                <a:gd name="connsiteX39" fmla="*/ 1011986 w 2544134"/>
                <a:gd name="connsiteY39" fmla="*/ 694850 h 1972545"/>
                <a:gd name="connsiteX40" fmla="*/ 1016112 w 2544134"/>
                <a:gd name="connsiteY40" fmla="*/ 653922 h 1972545"/>
                <a:gd name="connsiteX41" fmla="*/ 1301359 w 2544134"/>
                <a:gd name="connsiteY41" fmla="*/ 421440 h 1972545"/>
                <a:gd name="connsiteX42" fmla="*/ 1342724 w 2544134"/>
                <a:gd name="connsiteY42" fmla="*/ 425610 h 197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44134" h="1972545">
                  <a:moveTo>
                    <a:pt x="1395974" y="0"/>
                  </a:moveTo>
                  <a:lnTo>
                    <a:pt x="1581175" y="0"/>
                  </a:lnTo>
                  <a:lnTo>
                    <a:pt x="1629807" y="388693"/>
                  </a:lnTo>
                  <a:lnTo>
                    <a:pt x="1660266" y="394521"/>
                  </a:lnTo>
                  <a:cubicBezTo>
                    <a:pt x="1736117" y="414036"/>
                    <a:pt x="1800967" y="460961"/>
                    <a:pt x="1843628" y="524107"/>
                  </a:cubicBezTo>
                  <a:lnTo>
                    <a:pt x="1859380" y="553128"/>
                  </a:lnTo>
                  <a:lnTo>
                    <a:pt x="1884339" y="550612"/>
                  </a:lnTo>
                  <a:cubicBezTo>
                    <a:pt x="2015447" y="550612"/>
                    <a:pt x="2127937" y="630325"/>
                    <a:pt x="2175988" y="743930"/>
                  </a:cubicBezTo>
                  <a:lnTo>
                    <a:pt x="2180885" y="759703"/>
                  </a:lnTo>
                  <a:lnTo>
                    <a:pt x="2191569" y="756387"/>
                  </a:lnTo>
                  <a:cubicBezTo>
                    <a:pt x="2205457" y="753545"/>
                    <a:pt x="2219836" y="752052"/>
                    <a:pt x="2234564" y="752052"/>
                  </a:cubicBezTo>
                  <a:cubicBezTo>
                    <a:pt x="2337661" y="752052"/>
                    <a:pt x="2423678" y="825183"/>
                    <a:pt x="2443572" y="922399"/>
                  </a:cubicBezTo>
                  <a:lnTo>
                    <a:pt x="2445282" y="939364"/>
                  </a:lnTo>
                  <a:lnTo>
                    <a:pt x="2508998" y="945787"/>
                  </a:lnTo>
                  <a:lnTo>
                    <a:pt x="2544134" y="956223"/>
                  </a:lnTo>
                  <a:lnTo>
                    <a:pt x="2544134" y="1972545"/>
                  </a:lnTo>
                  <a:lnTo>
                    <a:pt x="354884" y="1972545"/>
                  </a:lnTo>
                  <a:lnTo>
                    <a:pt x="342134" y="1965625"/>
                  </a:lnTo>
                  <a:cubicBezTo>
                    <a:pt x="295511" y="1934418"/>
                    <a:pt x="255183" y="1892469"/>
                    <a:pt x="244050" y="1838062"/>
                  </a:cubicBezTo>
                  <a:lnTo>
                    <a:pt x="241474" y="1812505"/>
                  </a:lnTo>
                  <a:lnTo>
                    <a:pt x="236764" y="1816784"/>
                  </a:lnTo>
                  <a:cubicBezTo>
                    <a:pt x="198653" y="1842531"/>
                    <a:pt x="152709" y="1857566"/>
                    <a:pt x="103253" y="1857566"/>
                  </a:cubicBezTo>
                  <a:cubicBezTo>
                    <a:pt x="70283" y="1857566"/>
                    <a:pt x="38873" y="1850884"/>
                    <a:pt x="10304" y="1838801"/>
                  </a:cubicBezTo>
                  <a:lnTo>
                    <a:pt x="0" y="1833208"/>
                  </a:lnTo>
                  <a:lnTo>
                    <a:pt x="0" y="1404340"/>
                  </a:lnTo>
                  <a:lnTo>
                    <a:pt x="10304" y="1398747"/>
                  </a:lnTo>
                  <a:cubicBezTo>
                    <a:pt x="38873" y="1386663"/>
                    <a:pt x="70283" y="1379981"/>
                    <a:pt x="103253" y="1379981"/>
                  </a:cubicBezTo>
                  <a:cubicBezTo>
                    <a:pt x="119738" y="1379981"/>
                    <a:pt x="135833" y="1381652"/>
                    <a:pt x="151378" y="1384832"/>
                  </a:cubicBezTo>
                  <a:lnTo>
                    <a:pt x="162402" y="1388255"/>
                  </a:lnTo>
                  <a:lnTo>
                    <a:pt x="159919" y="1363619"/>
                  </a:lnTo>
                  <a:cubicBezTo>
                    <a:pt x="159919" y="1163525"/>
                    <a:pt x="322127" y="1001317"/>
                    <a:pt x="522221" y="1001317"/>
                  </a:cubicBezTo>
                  <a:cubicBezTo>
                    <a:pt x="547233" y="1001317"/>
                    <a:pt x="571652" y="1003852"/>
                    <a:pt x="595237" y="1008678"/>
                  </a:cubicBezTo>
                  <a:lnTo>
                    <a:pt x="617610" y="1015623"/>
                  </a:lnTo>
                  <a:lnTo>
                    <a:pt x="630288" y="1000258"/>
                  </a:lnTo>
                  <a:cubicBezTo>
                    <a:pt x="695852" y="934694"/>
                    <a:pt x="786427" y="894142"/>
                    <a:pt x="886474" y="894142"/>
                  </a:cubicBezTo>
                  <a:lnTo>
                    <a:pt x="896697" y="895173"/>
                  </a:lnTo>
                  <a:lnTo>
                    <a:pt x="889510" y="872020"/>
                  </a:lnTo>
                  <a:cubicBezTo>
                    <a:pt x="887519" y="862290"/>
                    <a:pt x="886474" y="852216"/>
                    <a:pt x="886474" y="841898"/>
                  </a:cubicBezTo>
                  <a:cubicBezTo>
                    <a:pt x="886474" y="769671"/>
                    <a:pt x="937707" y="709409"/>
                    <a:pt x="1005814" y="695472"/>
                  </a:cubicBezTo>
                  <a:lnTo>
                    <a:pt x="1011986" y="694850"/>
                  </a:lnTo>
                  <a:lnTo>
                    <a:pt x="1016112" y="653922"/>
                  </a:lnTo>
                  <a:cubicBezTo>
                    <a:pt x="1043262" y="521245"/>
                    <a:pt x="1160655" y="421440"/>
                    <a:pt x="1301359" y="421440"/>
                  </a:cubicBezTo>
                  <a:lnTo>
                    <a:pt x="1342724" y="4256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grpSp>
          <p:nvGrpSpPr>
            <p:cNvPr id="15" name="그룹 14">
              <a:extLst>
                <a:ext uri="{FF2B5EF4-FFF2-40B4-BE49-F238E27FC236}">
                  <a16:creationId xmlns:a16="http://schemas.microsoft.com/office/drawing/2014/main" id="{835AEBDB-6E77-465B-802B-2411CB9307EC}"/>
                </a:ext>
              </a:extLst>
            </p:cNvPr>
            <p:cNvGrpSpPr/>
            <p:nvPr userDrawn="1"/>
          </p:nvGrpSpPr>
          <p:grpSpPr>
            <a:xfrm>
              <a:off x="1278074" y="2571749"/>
              <a:ext cx="413353" cy="794587"/>
              <a:chOff x="5304862" y="-789923"/>
              <a:chExt cx="645890" cy="1241591"/>
            </a:xfrm>
          </p:grpSpPr>
          <p:grpSp>
            <p:nvGrpSpPr>
              <p:cNvPr id="16" name="그룹 15">
                <a:extLst>
                  <a:ext uri="{FF2B5EF4-FFF2-40B4-BE49-F238E27FC236}">
                    <a16:creationId xmlns:a16="http://schemas.microsoft.com/office/drawing/2014/main" id="{5E76A47E-F7A7-4DA1-9B8C-D7B1A60D5D71}"/>
                  </a:ext>
                </a:extLst>
              </p:cNvPr>
              <p:cNvGrpSpPr/>
              <p:nvPr userDrawn="1"/>
            </p:nvGrpSpPr>
            <p:grpSpPr>
              <a:xfrm>
                <a:off x="5377232" y="-789923"/>
                <a:ext cx="495969" cy="1052585"/>
                <a:chOff x="5868144" y="-857099"/>
                <a:chExt cx="495969" cy="1052585"/>
              </a:xfrm>
            </p:grpSpPr>
            <p:sp>
              <p:nvSpPr>
                <p:cNvPr id="21" name="이등변 삼각형 49">
                  <a:extLst>
                    <a:ext uri="{FF2B5EF4-FFF2-40B4-BE49-F238E27FC236}">
                      <a16:creationId xmlns:a16="http://schemas.microsoft.com/office/drawing/2014/main" id="{67190486-51A1-4AB6-8B4F-B570F9832336}"/>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자유형: 도형 21">
                  <a:extLst>
                    <a:ext uri="{FF2B5EF4-FFF2-40B4-BE49-F238E27FC236}">
                      <a16:creationId xmlns:a16="http://schemas.microsoft.com/office/drawing/2014/main" id="{56F15390-B3DB-4D76-834D-291CE0D12AD3}"/>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자유형: 도형 22">
                  <a:extLst>
                    <a:ext uri="{FF2B5EF4-FFF2-40B4-BE49-F238E27FC236}">
                      <a16:creationId xmlns:a16="http://schemas.microsoft.com/office/drawing/2014/main" id="{3BA87288-70D8-4753-8DAA-8CA1C332EF6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 name="타원 16">
                <a:extLst>
                  <a:ext uri="{FF2B5EF4-FFF2-40B4-BE49-F238E27FC236}">
                    <a16:creationId xmlns:a16="http://schemas.microsoft.com/office/drawing/2014/main" id="{AD475AD4-CA04-4B61-9BB4-408BA6A11E05}"/>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B106404-A3F8-4193-8435-FA430BEB5473}"/>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자유형: 도형 18">
                <a:extLst>
                  <a:ext uri="{FF2B5EF4-FFF2-40B4-BE49-F238E27FC236}">
                    <a16:creationId xmlns:a16="http://schemas.microsoft.com/office/drawing/2014/main" id="{9408417A-6F35-4CB8-93DD-4FB5074FE702}"/>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자유형: 도형 19">
                <a:extLst>
                  <a:ext uri="{FF2B5EF4-FFF2-40B4-BE49-F238E27FC236}">
                    <a16:creationId xmlns:a16="http://schemas.microsoft.com/office/drawing/2014/main" id="{3058858D-8ACE-40F2-B778-D2BFBF4553F3}"/>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2" name="Frame 11"/>
          <p:cNvSpPr/>
          <p:nvPr userDrawn="1"/>
        </p:nvSpPr>
        <p:spPr>
          <a:xfrm>
            <a:off x="251520" y="339502"/>
            <a:ext cx="8640960" cy="4464496"/>
          </a:xfrm>
          <a:prstGeom prst="frame">
            <a:avLst>
              <a:gd name="adj1" fmla="val 1236"/>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234037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llo Slide Layout">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1347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룹 1">
            <a:extLst>
              <a:ext uri="{FF2B5EF4-FFF2-40B4-BE49-F238E27FC236}">
                <a16:creationId xmlns:a16="http://schemas.microsoft.com/office/drawing/2014/main" id="{523EB7A4-0598-4887-ACB7-E8220F8DDFED}"/>
              </a:ext>
            </a:extLst>
          </p:cNvPr>
          <p:cNvGrpSpPr/>
          <p:nvPr userDrawn="1"/>
        </p:nvGrpSpPr>
        <p:grpSpPr>
          <a:xfrm>
            <a:off x="1902711" y="232356"/>
            <a:ext cx="5620059" cy="4638441"/>
            <a:chOff x="1902711" y="497586"/>
            <a:chExt cx="5620059" cy="4638441"/>
          </a:xfrm>
        </p:grpSpPr>
        <p:grpSp>
          <p:nvGrpSpPr>
            <p:cNvPr id="53" name="그룹 52">
              <a:extLst>
                <a:ext uri="{FF2B5EF4-FFF2-40B4-BE49-F238E27FC236}">
                  <a16:creationId xmlns:a16="http://schemas.microsoft.com/office/drawing/2014/main" id="{C4167999-582F-4DE1-8524-427663DA86EB}"/>
                </a:ext>
              </a:extLst>
            </p:cNvPr>
            <p:cNvGrpSpPr/>
            <p:nvPr userDrawn="1"/>
          </p:nvGrpSpPr>
          <p:grpSpPr>
            <a:xfrm>
              <a:off x="1902711" y="1537517"/>
              <a:ext cx="5620059" cy="3598510"/>
              <a:chOff x="2401342" y="248706"/>
              <a:chExt cx="5620059" cy="3598510"/>
            </a:xfrm>
            <a:solidFill>
              <a:schemeClr val="bg1"/>
            </a:solidFill>
          </p:grpSpPr>
          <p:sp>
            <p:nvSpPr>
              <p:cNvPr id="54" name="Oval 11">
                <a:extLst>
                  <a:ext uri="{FF2B5EF4-FFF2-40B4-BE49-F238E27FC236}">
                    <a16:creationId xmlns:a16="http://schemas.microsoft.com/office/drawing/2014/main" id="{36E509A3-52CE-4453-9564-E704D9C6F3F0}"/>
                  </a:ext>
                </a:extLst>
              </p:cNvPr>
              <p:cNvSpPr/>
              <p:nvPr userDrawn="1"/>
            </p:nvSpPr>
            <p:spPr>
              <a:xfrm>
                <a:off x="4283968" y="941198"/>
                <a:ext cx="956850" cy="956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Oval 11">
                <a:extLst>
                  <a:ext uri="{FF2B5EF4-FFF2-40B4-BE49-F238E27FC236}">
                    <a16:creationId xmlns:a16="http://schemas.microsoft.com/office/drawing/2014/main" id="{D8641ACF-24EC-4119-AF47-45C5E6B69718}"/>
                  </a:ext>
                </a:extLst>
              </p:cNvPr>
              <p:cNvSpPr/>
              <p:nvPr userDrawn="1"/>
            </p:nvSpPr>
            <p:spPr>
              <a:xfrm>
                <a:off x="4080672" y="1386488"/>
                <a:ext cx="491180" cy="491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Oval 11">
                <a:extLst>
                  <a:ext uri="{FF2B5EF4-FFF2-40B4-BE49-F238E27FC236}">
                    <a16:creationId xmlns:a16="http://schemas.microsoft.com/office/drawing/2014/main" id="{3873CDEC-688A-4EE6-8974-D80E43FF9273}"/>
                  </a:ext>
                </a:extLst>
              </p:cNvPr>
              <p:cNvSpPr/>
              <p:nvPr userDrawn="1"/>
            </p:nvSpPr>
            <p:spPr>
              <a:xfrm>
                <a:off x="3485352" y="1717923"/>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Oval 11">
                <a:extLst>
                  <a:ext uri="{FF2B5EF4-FFF2-40B4-BE49-F238E27FC236}">
                    <a16:creationId xmlns:a16="http://schemas.microsoft.com/office/drawing/2014/main" id="{B93DE707-F71B-42F6-A0EB-DFC85BA873B2}"/>
                  </a:ext>
                </a:extLst>
              </p:cNvPr>
              <p:cNvSpPr/>
              <p:nvPr userDrawn="1"/>
            </p:nvSpPr>
            <p:spPr>
              <a:xfrm>
                <a:off x="2886827" y="1894030"/>
                <a:ext cx="1190640" cy="1190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Oval 11">
                <a:extLst>
                  <a:ext uri="{FF2B5EF4-FFF2-40B4-BE49-F238E27FC236}">
                    <a16:creationId xmlns:a16="http://schemas.microsoft.com/office/drawing/2014/main" id="{3A7AC84B-9DE8-4557-8141-47C15EEBD952}"/>
                  </a:ext>
                </a:extLst>
              </p:cNvPr>
              <p:cNvSpPr/>
              <p:nvPr userDrawn="1"/>
            </p:nvSpPr>
            <p:spPr>
              <a:xfrm>
                <a:off x="2401342" y="251623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Oval 11">
                <a:extLst>
                  <a:ext uri="{FF2B5EF4-FFF2-40B4-BE49-F238E27FC236}">
                    <a16:creationId xmlns:a16="http://schemas.microsoft.com/office/drawing/2014/main" id="{F200C86F-3147-4417-909C-8AA712602B15}"/>
                  </a:ext>
                </a:extLst>
              </p:cNvPr>
              <p:cNvSpPr/>
              <p:nvPr userDrawn="1"/>
            </p:nvSpPr>
            <p:spPr>
              <a:xfrm>
                <a:off x="3017096" y="2797485"/>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Oval 11">
                <a:extLst>
                  <a:ext uri="{FF2B5EF4-FFF2-40B4-BE49-F238E27FC236}">
                    <a16:creationId xmlns:a16="http://schemas.microsoft.com/office/drawing/2014/main" id="{C19D843C-2344-43CD-A232-FDCAF8F43CA5}"/>
                  </a:ext>
                </a:extLst>
              </p:cNvPr>
              <p:cNvSpPr/>
              <p:nvPr userDrawn="1"/>
            </p:nvSpPr>
            <p:spPr>
              <a:xfrm>
                <a:off x="3562974" y="2003019"/>
                <a:ext cx="1844197" cy="184419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Oval 11">
                <a:extLst>
                  <a:ext uri="{FF2B5EF4-FFF2-40B4-BE49-F238E27FC236}">
                    <a16:creationId xmlns:a16="http://schemas.microsoft.com/office/drawing/2014/main" id="{1D594D95-F75F-4683-A364-E7EFD943F93B}"/>
                  </a:ext>
                </a:extLst>
              </p:cNvPr>
              <p:cNvSpPr/>
              <p:nvPr userDrawn="1"/>
            </p:nvSpPr>
            <p:spPr>
              <a:xfrm>
                <a:off x="4999309" y="3011131"/>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Oval 11">
                <a:extLst>
                  <a:ext uri="{FF2B5EF4-FFF2-40B4-BE49-F238E27FC236}">
                    <a16:creationId xmlns:a16="http://schemas.microsoft.com/office/drawing/2014/main" id="{95DD39E7-93D6-494C-A36E-247288990A90}"/>
                  </a:ext>
                </a:extLst>
              </p:cNvPr>
              <p:cNvSpPr/>
              <p:nvPr userDrawn="1"/>
            </p:nvSpPr>
            <p:spPr>
              <a:xfrm>
                <a:off x="5653222" y="2981733"/>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Oval 11">
                <a:extLst>
                  <a:ext uri="{FF2B5EF4-FFF2-40B4-BE49-F238E27FC236}">
                    <a16:creationId xmlns:a16="http://schemas.microsoft.com/office/drawing/2014/main" id="{0724B3EB-D2BA-46AD-9B24-8F61182FFCCE}"/>
                  </a:ext>
                </a:extLst>
              </p:cNvPr>
              <p:cNvSpPr/>
              <p:nvPr userDrawn="1"/>
            </p:nvSpPr>
            <p:spPr>
              <a:xfrm>
                <a:off x="6035666" y="2445747"/>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Oval 11">
                <a:extLst>
                  <a:ext uri="{FF2B5EF4-FFF2-40B4-BE49-F238E27FC236}">
                    <a16:creationId xmlns:a16="http://schemas.microsoft.com/office/drawing/2014/main" id="{BDBBA2C7-3C34-4968-B283-7486C3E66CD2}"/>
                  </a:ext>
                </a:extLst>
              </p:cNvPr>
              <p:cNvSpPr/>
              <p:nvPr userDrawn="1"/>
            </p:nvSpPr>
            <p:spPr>
              <a:xfrm>
                <a:off x="7037784" y="2729409"/>
                <a:ext cx="784747" cy="7847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Oval 11">
                <a:extLst>
                  <a:ext uri="{FF2B5EF4-FFF2-40B4-BE49-F238E27FC236}">
                    <a16:creationId xmlns:a16="http://schemas.microsoft.com/office/drawing/2014/main" id="{1D3596EF-83B2-4D77-9900-8FBA5EF934B2}"/>
                  </a:ext>
                </a:extLst>
              </p:cNvPr>
              <p:cNvSpPr/>
              <p:nvPr userDrawn="1"/>
            </p:nvSpPr>
            <p:spPr>
              <a:xfrm>
                <a:off x="6658215" y="1725625"/>
                <a:ext cx="1363186" cy="13631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Oval 11">
                <a:extLst>
                  <a:ext uri="{FF2B5EF4-FFF2-40B4-BE49-F238E27FC236}">
                    <a16:creationId xmlns:a16="http://schemas.microsoft.com/office/drawing/2014/main" id="{478452D7-D34C-4072-B618-5EA4D20571B3}"/>
                  </a:ext>
                </a:extLst>
              </p:cNvPr>
              <p:cNvSpPr/>
              <p:nvPr userDrawn="1"/>
            </p:nvSpPr>
            <p:spPr>
              <a:xfrm>
                <a:off x="4702059" y="880592"/>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Oval 11">
                <a:extLst>
                  <a:ext uri="{FF2B5EF4-FFF2-40B4-BE49-F238E27FC236}">
                    <a16:creationId xmlns:a16="http://schemas.microsoft.com/office/drawing/2014/main" id="{B67A8B79-3441-4CEE-82A3-001ECBD4DD6C}"/>
                  </a:ext>
                </a:extLst>
              </p:cNvPr>
              <p:cNvSpPr/>
              <p:nvPr userDrawn="1"/>
            </p:nvSpPr>
            <p:spPr>
              <a:xfrm>
                <a:off x="5200227" y="115344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11">
                <a:extLst>
                  <a:ext uri="{FF2B5EF4-FFF2-40B4-BE49-F238E27FC236}">
                    <a16:creationId xmlns:a16="http://schemas.microsoft.com/office/drawing/2014/main" id="{39EC19EA-7198-4F0B-A95B-49D0CF19C8F2}"/>
                  </a:ext>
                </a:extLst>
              </p:cNvPr>
              <p:cNvSpPr/>
              <p:nvPr userDrawn="1"/>
            </p:nvSpPr>
            <p:spPr>
              <a:xfrm>
                <a:off x="5945245" y="1484448"/>
                <a:ext cx="701108" cy="7011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Oval 11">
                <a:extLst>
                  <a:ext uri="{FF2B5EF4-FFF2-40B4-BE49-F238E27FC236}">
                    <a16:creationId xmlns:a16="http://schemas.microsoft.com/office/drawing/2014/main" id="{6F4820F4-E538-4700-880A-FA8685A41A3B}"/>
                  </a:ext>
                </a:extLst>
              </p:cNvPr>
              <p:cNvSpPr/>
              <p:nvPr userDrawn="1"/>
            </p:nvSpPr>
            <p:spPr>
              <a:xfrm>
                <a:off x="6121822" y="1792219"/>
                <a:ext cx="1040194" cy="104019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Oval 11">
                <a:extLst>
                  <a:ext uri="{FF2B5EF4-FFF2-40B4-BE49-F238E27FC236}">
                    <a16:creationId xmlns:a16="http://schemas.microsoft.com/office/drawing/2014/main" id="{413F6B1E-425D-4873-9467-3AC4066BB2ED}"/>
                  </a:ext>
                </a:extLst>
              </p:cNvPr>
              <p:cNvSpPr/>
              <p:nvPr userDrawn="1"/>
            </p:nvSpPr>
            <p:spPr>
              <a:xfrm>
                <a:off x="4251327" y="1369850"/>
                <a:ext cx="2136016" cy="2136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사다리꼴 70">
                <a:extLst>
                  <a:ext uri="{FF2B5EF4-FFF2-40B4-BE49-F238E27FC236}">
                    <a16:creationId xmlns:a16="http://schemas.microsoft.com/office/drawing/2014/main" id="{B0CB0B17-591E-4DAC-A92C-EBD6A95CAE9D}"/>
                  </a:ext>
                </a:extLst>
              </p:cNvPr>
              <p:cNvSpPr/>
              <p:nvPr userDrawn="1"/>
            </p:nvSpPr>
            <p:spPr>
              <a:xfrm>
                <a:off x="4765704" y="248706"/>
                <a:ext cx="608632" cy="1216152"/>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a:extLst>
                <a:ext uri="{FF2B5EF4-FFF2-40B4-BE49-F238E27FC236}">
                  <a16:creationId xmlns:a16="http://schemas.microsoft.com/office/drawing/2014/main" id="{0273FAE2-233C-451C-ABAD-157761C173D3}"/>
                </a:ext>
              </a:extLst>
            </p:cNvPr>
            <p:cNvGrpSpPr/>
            <p:nvPr userDrawn="1"/>
          </p:nvGrpSpPr>
          <p:grpSpPr>
            <a:xfrm>
              <a:off x="4249055" y="497586"/>
              <a:ext cx="645890" cy="1241591"/>
              <a:chOff x="5304862" y="-789923"/>
              <a:chExt cx="645890" cy="1241591"/>
            </a:xfrm>
          </p:grpSpPr>
          <p:grpSp>
            <p:nvGrpSpPr>
              <p:cNvPr id="73" name="그룹 72">
                <a:extLst>
                  <a:ext uri="{FF2B5EF4-FFF2-40B4-BE49-F238E27FC236}">
                    <a16:creationId xmlns:a16="http://schemas.microsoft.com/office/drawing/2014/main" id="{F294317C-D093-4716-BC39-F4EDB7B37133}"/>
                  </a:ext>
                </a:extLst>
              </p:cNvPr>
              <p:cNvGrpSpPr/>
              <p:nvPr userDrawn="1"/>
            </p:nvGrpSpPr>
            <p:grpSpPr>
              <a:xfrm>
                <a:off x="5377232" y="-789923"/>
                <a:ext cx="495969" cy="1052585"/>
                <a:chOff x="5868144" y="-857099"/>
                <a:chExt cx="495969" cy="1052585"/>
              </a:xfrm>
            </p:grpSpPr>
            <p:sp>
              <p:nvSpPr>
                <p:cNvPr id="78" name="이등변 삼각형 49">
                  <a:extLst>
                    <a:ext uri="{FF2B5EF4-FFF2-40B4-BE49-F238E27FC236}">
                      <a16:creationId xmlns:a16="http://schemas.microsoft.com/office/drawing/2014/main" id="{28122585-D90D-4D44-AC50-0A8C9106EF95}"/>
                    </a:ext>
                  </a:extLst>
                </p:cNvPr>
                <p:cNvSpPr/>
                <p:nvPr userDrawn="1"/>
              </p:nvSpPr>
              <p:spPr>
                <a:xfrm>
                  <a:off x="5868144" y="-853769"/>
                  <a:ext cx="495969" cy="1049255"/>
                </a:xfrm>
                <a:custGeom>
                  <a:avLst/>
                  <a:gdLst>
                    <a:gd name="connsiteX0" fmla="*/ 0 w 311344"/>
                    <a:gd name="connsiteY0" fmla="*/ 1049255 h 1049255"/>
                    <a:gd name="connsiteX1" fmla="*/ 155672 w 311344"/>
                    <a:gd name="connsiteY1" fmla="*/ 0 h 1049255"/>
                    <a:gd name="connsiteX2" fmla="*/ 311344 w 311344"/>
                    <a:gd name="connsiteY2" fmla="*/ 1049255 h 1049255"/>
                    <a:gd name="connsiteX3" fmla="*/ 0 w 311344"/>
                    <a:gd name="connsiteY3" fmla="*/ 1049255 h 1049255"/>
                    <a:gd name="connsiteX0" fmla="*/ 45684 w 357028"/>
                    <a:gd name="connsiteY0" fmla="*/ 1049255 h 1049255"/>
                    <a:gd name="connsiteX1" fmla="*/ 201356 w 357028"/>
                    <a:gd name="connsiteY1" fmla="*/ 0 h 1049255"/>
                    <a:gd name="connsiteX2" fmla="*/ 357028 w 357028"/>
                    <a:gd name="connsiteY2" fmla="*/ 1049255 h 1049255"/>
                    <a:gd name="connsiteX3" fmla="*/ 45684 w 357028"/>
                    <a:gd name="connsiteY3" fmla="*/ 1049255 h 1049255"/>
                    <a:gd name="connsiteX0" fmla="*/ 45684 w 416158"/>
                    <a:gd name="connsiteY0" fmla="*/ 1049255 h 1049255"/>
                    <a:gd name="connsiteX1" fmla="*/ 201356 w 416158"/>
                    <a:gd name="connsiteY1" fmla="*/ 0 h 1049255"/>
                    <a:gd name="connsiteX2" fmla="*/ 357028 w 416158"/>
                    <a:gd name="connsiteY2" fmla="*/ 1049255 h 1049255"/>
                    <a:gd name="connsiteX3" fmla="*/ 45684 w 416158"/>
                    <a:gd name="connsiteY3" fmla="*/ 1049255 h 1049255"/>
                    <a:gd name="connsiteX0" fmla="*/ 87161 w 457635"/>
                    <a:gd name="connsiteY0" fmla="*/ 1049255 h 1049255"/>
                    <a:gd name="connsiteX1" fmla="*/ 242833 w 457635"/>
                    <a:gd name="connsiteY1" fmla="*/ 0 h 1049255"/>
                    <a:gd name="connsiteX2" fmla="*/ 398505 w 457635"/>
                    <a:gd name="connsiteY2" fmla="*/ 1049255 h 1049255"/>
                    <a:gd name="connsiteX3" fmla="*/ 87161 w 457635"/>
                    <a:gd name="connsiteY3" fmla="*/ 1049255 h 1049255"/>
                    <a:gd name="connsiteX0" fmla="*/ 87161 w 500627"/>
                    <a:gd name="connsiteY0" fmla="*/ 1049255 h 1049255"/>
                    <a:gd name="connsiteX1" fmla="*/ 242833 w 500627"/>
                    <a:gd name="connsiteY1" fmla="*/ 0 h 1049255"/>
                    <a:gd name="connsiteX2" fmla="*/ 398505 w 500627"/>
                    <a:gd name="connsiteY2" fmla="*/ 1049255 h 1049255"/>
                    <a:gd name="connsiteX3" fmla="*/ 87161 w 500627"/>
                    <a:gd name="connsiteY3" fmla="*/ 1049255 h 1049255"/>
                    <a:gd name="connsiteX0" fmla="*/ 91187 w 504653"/>
                    <a:gd name="connsiteY0" fmla="*/ 1049255 h 1049255"/>
                    <a:gd name="connsiteX1" fmla="*/ 246859 w 504653"/>
                    <a:gd name="connsiteY1" fmla="*/ 0 h 1049255"/>
                    <a:gd name="connsiteX2" fmla="*/ 402531 w 504653"/>
                    <a:gd name="connsiteY2" fmla="*/ 1049255 h 1049255"/>
                    <a:gd name="connsiteX3" fmla="*/ 91187 w 504653"/>
                    <a:gd name="connsiteY3" fmla="*/ 1049255 h 1049255"/>
                    <a:gd name="connsiteX0" fmla="*/ 91187 w 500775"/>
                    <a:gd name="connsiteY0" fmla="*/ 1049255 h 1049255"/>
                    <a:gd name="connsiteX1" fmla="*/ 246859 w 500775"/>
                    <a:gd name="connsiteY1" fmla="*/ 0 h 1049255"/>
                    <a:gd name="connsiteX2" fmla="*/ 402531 w 500775"/>
                    <a:gd name="connsiteY2" fmla="*/ 1049255 h 1049255"/>
                    <a:gd name="connsiteX3" fmla="*/ 91187 w 500775"/>
                    <a:gd name="connsiteY3" fmla="*/ 1049255 h 1049255"/>
                    <a:gd name="connsiteX0" fmla="*/ 91187 w 484758"/>
                    <a:gd name="connsiteY0" fmla="*/ 1049255 h 1049255"/>
                    <a:gd name="connsiteX1" fmla="*/ 246859 w 484758"/>
                    <a:gd name="connsiteY1" fmla="*/ 0 h 1049255"/>
                    <a:gd name="connsiteX2" fmla="*/ 402531 w 484758"/>
                    <a:gd name="connsiteY2" fmla="*/ 1049255 h 1049255"/>
                    <a:gd name="connsiteX3" fmla="*/ 91187 w 484758"/>
                    <a:gd name="connsiteY3" fmla="*/ 1049255 h 1049255"/>
                    <a:gd name="connsiteX0" fmla="*/ 91187 w 488692"/>
                    <a:gd name="connsiteY0" fmla="*/ 1049255 h 1049255"/>
                    <a:gd name="connsiteX1" fmla="*/ 246859 w 488692"/>
                    <a:gd name="connsiteY1" fmla="*/ 0 h 1049255"/>
                    <a:gd name="connsiteX2" fmla="*/ 402531 w 488692"/>
                    <a:gd name="connsiteY2" fmla="*/ 1049255 h 1049255"/>
                    <a:gd name="connsiteX3" fmla="*/ 91187 w 488692"/>
                    <a:gd name="connsiteY3" fmla="*/ 1049255 h 1049255"/>
                    <a:gd name="connsiteX0" fmla="*/ 91187 w 492707"/>
                    <a:gd name="connsiteY0" fmla="*/ 1049255 h 1049255"/>
                    <a:gd name="connsiteX1" fmla="*/ 246859 w 492707"/>
                    <a:gd name="connsiteY1" fmla="*/ 0 h 1049255"/>
                    <a:gd name="connsiteX2" fmla="*/ 402531 w 492707"/>
                    <a:gd name="connsiteY2" fmla="*/ 1049255 h 1049255"/>
                    <a:gd name="connsiteX3" fmla="*/ 91187 w 492707"/>
                    <a:gd name="connsiteY3" fmla="*/ 1049255 h 1049255"/>
                    <a:gd name="connsiteX0" fmla="*/ 95257 w 496777"/>
                    <a:gd name="connsiteY0" fmla="*/ 1049255 h 1049255"/>
                    <a:gd name="connsiteX1" fmla="*/ 250929 w 496777"/>
                    <a:gd name="connsiteY1" fmla="*/ 0 h 1049255"/>
                    <a:gd name="connsiteX2" fmla="*/ 406601 w 496777"/>
                    <a:gd name="connsiteY2" fmla="*/ 1049255 h 1049255"/>
                    <a:gd name="connsiteX3" fmla="*/ 95257 w 496777"/>
                    <a:gd name="connsiteY3" fmla="*/ 1049255 h 1049255"/>
                    <a:gd name="connsiteX0" fmla="*/ 95257 w 485293"/>
                    <a:gd name="connsiteY0" fmla="*/ 1049255 h 1049255"/>
                    <a:gd name="connsiteX1" fmla="*/ 250929 w 485293"/>
                    <a:gd name="connsiteY1" fmla="*/ 0 h 1049255"/>
                    <a:gd name="connsiteX2" fmla="*/ 406601 w 485293"/>
                    <a:gd name="connsiteY2" fmla="*/ 1049255 h 1049255"/>
                    <a:gd name="connsiteX3" fmla="*/ 95257 w 485293"/>
                    <a:gd name="connsiteY3" fmla="*/ 1049255 h 1049255"/>
                    <a:gd name="connsiteX0" fmla="*/ 95257 w 494828"/>
                    <a:gd name="connsiteY0" fmla="*/ 1049255 h 1049255"/>
                    <a:gd name="connsiteX1" fmla="*/ 250929 w 494828"/>
                    <a:gd name="connsiteY1" fmla="*/ 0 h 1049255"/>
                    <a:gd name="connsiteX2" fmla="*/ 406601 w 494828"/>
                    <a:gd name="connsiteY2" fmla="*/ 1049255 h 1049255"/>
                    <a:gd name="connsiteX3" fmla="*/ 95257 w 494828"/>
                    <a:gd name="connsiteY3" fmla="*/ 1049255 h 1049255"/>
                    <a:gd name="connsiteX0" fmla="*/ 95257 w 493814"/>
                    <a:gd name="connsiteY0" fmla="*/ 1049255 h 1049255"/>
                    <a:gd name="connsiteX1" fmla="*/ 250929 w 493814"/>
                    <a:gd name="connsiteY1" fmla="*/ 0 h 1049255"/>
                    <a:gd name="connsiteX2" fmla="*/ 406601 w 493814"/>
                    <a:gd name="connsiteY2" fmla="*/ 1049255 h 1049255"/>
                    <a:gd name="connsiteX3" fmla="*/ 95257 w 493814"/>
                    <a:gd name="connsiteY3" fmla="*/ 1049255 h 1049255"/>
                    <a:gd name="connsiteX0" fmla="*/ 95257 w 496864"/>
                    <a:gd name="connsiteY0" fmla="*/ 1049255 h 1049255"/>
                    <a:gd name="connsiteX1" fmla="*/ 250929 w 496864"/>
                    <a:gd name="connsiteY1" fmla="*/ 0 h 1049255"/>
                    <a:gd name="connsiteX2" fmla="*/ 406601 w 496864"/>
                    <a:gd name="connsiteY2" fmla="*/ 1049255 h 1049255"/>
                    <a:gd name="connsiteX3" fmla="*/ 95257 w 496864"/>
                    <a:gd name="connsiteY3" fmla="*/ 1049255 h 1049255"/>
                    <a:gd name="connsiteX0" fmla="*/ 95257 w 497887"/>
                    <a:gd name="connsiteY0" fmla="*/ 1049255 h 1049255"/>
                    <a:gd name="connsiteX1" fmla="*/ 250929 w 497887"/>
                    <a:gd name="connsiteY1" fmla="*/ 0 h 1049255"/>
                    <a:gd name="connsiteX2" fmla="*/ 406601 w 497887"/>
                    <a:gd name="connsiteY2" fmla="*/ 1049255 h 1049255"/>
                    <a:gd name="connsiteX3" fmla="*/ 95257 w 497887"/>
                    <a:gd name="connsiteY3" fmla="*/ 1049255 h 1049255"/>
                    <a:gd name="connsiteX0" fmla="*/ 95257 w 495969"/>
                    <a:gd name="connsiteY0" fmla="*/ 1049255 h 1049255"/>
                    <a:gd name="connsiteX1" fmla="*/ 250929 w 495969"/>
                    <a:gd name="connsiteY1" fmla="*/ 0 h 1049255"/>
                    <a:gd name="connsiteX2" fmla="*/ 406601 w 495969"/>
                    <a:gd name="connsiteY2" fmla="*/ 1049255 h 1049255"/>
                    <a:gd name="connsiteX3" fmla="*/ 95257 w 495969"/>
                    <a:gd name="connsiteY3" fmla="*/ 1049255 h 1049255"/>
                  </a:gdLst>
                  <a:ahLst/>
                  <a:cxnLst>
                    <a:cxn ang="0">
                      <a:pos x="connsiteX0" y="connsiteY0"/>
                    </a:cxn>
                    <a:cxn ang="0">
                      <a:pos x="connsiteX1" y="connsiteY1"/>
                    </a:cxn>
                    <a:cxn ang="0">
                      <a:pos x="connsiteX2" y="connsiteY2"/>
                    </a:cxn>
                    <a:cxn ang="0">
                      <a:pos x="connsiteX3" y="connsiteY3"/>
                    </a:cxn>
                  </a:cxnLst>
                  <a:rect l="l" t="t" r="r" b="b"/>
                  <a:pathLst>
                    <a:path w="495969" h="1049255">
                      <a:moveTo>
                        <a:pt x="95257" y="1049255"/>
                      </a:moveTo>
                      <a:cubicBezTo>
                        <a:pt x="6676" y="723357"/>
                        <a:pt x="-121664" y="317947"/>
                        <a:pt x="250929" y="0"/>
                      </a:cubicBezTo>
                      <a:cubicBezTo>
                        <a:pt x="612920" y="328549"/>
                        <a:pt x="489882" y="781667"/>
                        <a:pt x="406601" y="1049255"/>
                      </a:cubicBezTo>
                      <a:lnTo>
                        <a:pt x="95257" y="104925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자유형: 도형 78">
                  <a:extLst>
                    <a:ext uri="{FF2B5EF4-FFF2-40B4-BE49-F238E27FC236}">
                      <a16:creationId xmlns:a16="http://schemas.microsoft.com/office/drawing/2014/main" id="{CA4A1B48-5DCF-4240-B908-5565A0B620C1}"/>
                    </a:ext>
                  </a:extLst>
                </p:cNvPr>
                <p:cNvSpPr/>
                <p:nvPr userDrawn="1"/>
              </p:nvSpPr>
              <p:spPr>
                <a:xfrm>
                  <a:off x="5939427" y="102551"/>
                  <a:ext cx="364003" cy="92935"/>
                </a:xfrm>
                <a:custGeom>
                  <a:avLst/>
                  <a:gdLst>
                    <a:gd name="connsiteX0" fmla="*/ 0 w 364003"/>
                    <a:gd name="connsiteY0" fmla="*/ 0 h 92935"/>
                    <a:gd name="connsiteX1" fmla="*/ 364003 w 364003"/>
                    <a:gd name="connsiteY1" fmla="*/ 0 h 92935"/>
                    <a:gd name="connsiteX2" fmla="*/ 336518 w 364003"/>
                    <a:gd name="connsiteY2" fmla="*/ 92935 h 92935"/>
                    <a:gd name="connsiteX3" fmla="*/ 25174 w 364003"/>
                    <a:gd name="connsiteY3" fmla="*/ 92935 h 92935"/>
                  </a:gdLst>
                  <a:ahLst/>
                  <a:cxnLst>
                    <a:cxn ang="0">
                      <a:pos x="connsiteX0" y="connsiteY0"/>
                    </a:cxn>
                    <a:cxn ang="0">
                      <a:pos x="connsiteX1" y="connsiteY1"/>
                    </a:cxn>
                    <a:cxn ang="0">
                      <a:pos x="connsiteX2" y="connsiteY2"/>
                    </a:cxn>
                    <a:cxn ang="0">
                      <a:pos x="connsiteX3" y="connsiteY3"/>
                    </a:cxn>
                  </a:cxnLst>
                  <a:rect l="l" t="t" r="r" b="b"/>
                  <a:pathLst>
                    <a:path w="364003" h="92935">
                      <a:moveTo>
                        <a:pt x="0" y="0"/>
                      </a:moveTo>
                      <a:lnTo>
                        <a:pt x="364003" y="0"/>
                      </a:lnTo>
                      <a:lnTo>
                        <a:pt x="336518" y="92935"/>
                      </a:lnTo>
                      <a:lnTo>
                        <a:pt x="25174" y="92935"/>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자유형: 도형 79">
                  <a:extLst>
                    <a:ext uri="{FF2B5EF4-FFF2-40B4-BE49-F238E27FC236}">
                      <a16:creationId xmlns:a16="http://schemas.microsoft.com/office/drawing/2014/main" id="{28D35705-FE6E-444A-A4F2-216FB36C2D3C}"/>
                    </a:ext>
                  </a:extLst>
                </p:cNvPr>
                <p:cNvSpPr/>
                <p:nvPr userDrawn="1"/>
              </p:nvSpPr>
              <p:spPr>
                <a:xfrm>
                  <a:off x="5893989" y="-857099"/>
                  <a:ext cx="444279" cy="350537"/>
                </a:xfrm>
                <a:custGeom>
                  <a:avLst/>
                  <a:gdLst>
                    <a:gd name="connsiteX0" fmla="*/ 227272 w 444279"/>
                    <a:gd name="connsiteY0" fmla="*/ 0 h 350537"/>
                    <a:gd name="connsiteX1" fmla="*/ 440556 w 444279"/>
                    <a:gd name="connsiteY1" fmla="*/ 335046 h 350537"/>
                    <a:gd name="connsiteX2" fmla="*/ 444279 w 444279"/>
                    <a:gd name="connsiteY2" fmla="*/ 350537 h 350537"/>
                    <a:gd name="connsiteX3" fmla="*/ 0 w 444279"/>
                    <a:gd name="connsiteY3" fmla="*/ 350537 h 350537"/>
                    <a:gd name="connsiteX4" fmla="*/ 8223 w 444279"/>
                    <a:gd name="connsiteY4" fmla="*/ 318604 h 350537"/>
                    <a:gd name="connsiteX5" fmla="*/ 227272 w 444279"/>
                    <a:gd name="connsiteY5" fmla="*/ 0 h 35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279" h="350537">
                      <a:moveTo>
                        <a:pt x="227272" y="0"/>
                      </a:moveTo>
                      <a:cubicBezTo>
                        <a:pt x="340394" y="102672"/>
                        <a:pt x="406151" y="217508"/>
                        <a:pt x="440556" y="335046"/>
                      </a:cubicBezTo>
                      <a:lnTo>
                        <a:pt x="444279" y="350537"/>
                      </a:lnTo>
                      <a:lnTo>
                        <a:pt x="0" y="350537"/>
                      </a:lnTo>
                      <a:lnTo>
                        <a:pt x="8223" y="318604"/>
                      </a:lnTo>
                      <a:cubicBezTo>
                        <a:pt x="43321" y="207258"/>
                        <a:pt x="110837" y="99358"/>
                        <a:pt x="2272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4" name="타원 73">
                <a:extLst>
                  <a:ext uri="{FF2B5EF4-FFF2-40B4-BE49-F238E27FC236}">
                    <a16:creationId xmlns:a16="http://schemas.microsoft.com/office/drawing/2014/main" id="{833271DD-6F14-4B18-BE97-D6CF7744263D}"/>
                  </a:ext>
                </a:extLst>
              </p:cNvPr>
              <p:cNvSpPr/>
              <p:nvPr userDrawn="1"/>
            </p:nvSpPr>
            <p:spPr>
              <a:xfrm>
                <a:off x="5535216" y="-351600"/>
                <a:ext cx="180000" cy="180000"/>
              </a:xfrm>
              <a:prstGeom prst="ellips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a:extLst>
                  <a:ext uri="{FF2B5EF4-FFF2-40B4-BE49-F238E27FC236}">
                    <a16:creationId xmlns:a16="http://schemas.microsoft.com/office/drawing/2014/main" id="{32141932-F9EE-4187-BBBC-79F2AADC7FB5}"/>
                  </a:ext>
                </a:extLst>
              </p:cNvPr>
              <p:cNvSpPr/>
              <p:nvPr userDrawn="1"/>
            </p:nvSpPr>
            <p:spPr>
              <a:xfrm flipH="1">
                <a:off x="5614416" y="6445"/>
                <a:ext cx="21600" cy="432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자유형: 도형 75">
                <a:extLst>
                  <a:ext uri="{FF2B5EF4-FFF2-40B4-BE49-F238E27FC236}">
                    <a16:creationId xmlns:a16="http://schemas.microsoft.com/office/drawing/2014/main" id="{C4A28A23-9A45-480D-9AE0-AC8E03B407E4}"/>
                  </a:ext>
                </a:extLst>
              </p:cNvPr>
              <p:cNvSpPr/>
              <p:nvPr userDrawn="1"/>
            </p:nvSpPr>
            <p:spPr>
              <a:xfrm>
                <a:off x="5304862"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자유형: 도형 76">
                <a:extLst>
                  <a:ext uri="{FF2B5EF4-FFF2-40B4-BE49-F238E27FC236}">
                    <a16:creationId xmlns:a16="http://schemas.microsoft.com/office/drawing/2014/main" id="{E5282C72-98DB-48D8-88FE-2DFA994D4B88}"/>
                  </a:ext>
                </a:extLst>
              </p:cNvPr>
              <p:cNvSpPr/>
              <p:nvPr userDrawn="1"/>
            </p:nvSpPr>
            <p:spPr>
              <a:xfrm flipH="1">
                <a:off x="5807099" y="-1556"/>
                <a:ext cx="143653" cy="453224"/>
              </a:xfrm>
              <a:custGeom>
                <a:avLst/>
                <a:gdLst>
                  <a:gd name="connsiteX0" fmla="*/ 71561 w 116619"/>
                  <a:gd name="connsiteY0" fmla="*/ 0 h 453224"/>
                  <a:gd name="connsiteX1" fmla="*/ 116619 w 116619"/>
                  <a:gd name="connsiteY1" fmla="*/ 145774 h 453224"/>
                  <a:gd name="connsiteX2" fmla="*/ 0 w 116619"/>
                  <a:gd name="connsiteY2" fmla="*/ 453224 h 453224"/>
                  <a:gd name="connsiteX3" fmla="*/ 71561 w 116619"/>
                  <a:gd name="connsiteY3" fmla="*/ 0 h 453224"/>
                  <a:gd name="connsiteX0" fmla="*/ 78782 w 123840"/>
                  <a:gd name="connsiteY0" fmla="*/ 0 h 453224"/>
                  <a:gd name="connsiteX1" fmla="*/ 123840 w 123840"/>
                  <a:gd name="connsiteY1" fmla="*/ 145774 h 453224"/>
                  <a:gd name="connsiteX2" fmla="*/ 7221 w 123840"/>
                  <a:gd name="connsiteY2" fmla="*/ 453224 h 453224"/>
                  <a:gd name="connsiteX3" fmla="*/ 78782 w 123840"/>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3711 w 138769"/>
                  <a:gd name="connsiteY0" fmla="*/ 0 h 453224"/>
                  <a:gd name="connsiteX1" fmla="*/ 138769 w 138769"/>
                  <a:gd name="connsiteY1" fmla="*/ 145774 h 453224"/>
                  <a:gd name="connsiteX2" fmla="*/ 22150 w 138769"/>
                  <a:gd name="connsiteY2" fmla="*/ 453224 h 453224"/>
                  <a:gd name="connsiteX3" fmla="*/ 93711 w 138769"/>
                  <a:gd name="connsiteY3" fmla="*/ 0 h 453224"/>
                  <a:gd name="connsiteX0" fmla="*/ 95845 w 140903"/>
                  <a:gd name="connsiteY0" fmla="*/ 0 h 453224"/>
                  <a:gd name="connsiteX1" fmla="*/ 140903 w 140903"/>
                  <a:gd name="connsiteY1" fmla="*/ 145774 h 453224"/>
                  <a:gd name="connsiteX2" fmla="*/ 24284 w 140903"/>
                  <a:gd name="connsiteY2" fmla="*/ 453224 h 453224"/>
                  <a:gd name="connsiteX3" fmla="*/ 95845 w 140903"/>
                  <a:gd name="connsiteY3" fmla="*/ 0 h 453224"/>
                  <a:gd name="connsiteX0" fmla="*/ 98595 w 143653"/>
                  <a:gd name="connsiteY0" fmla="*/ 0 h 453224"/>
                  <a:gd name="connsiteX1" fmla="*/ 143653 w 143653"/>
                  <a:gd name="connsiteY1" fmla="*/ 145774 h 453224"/>
                  <a:gd name="connsiteX2" fmla="*/ 27034 w 143653"/>
                  <a:gd name="connsiteY2" fmla="*/ 453224 h 453224"/>
                  <a:gd name="connsiteX3" fmla="*/ 98595 w 143653"/>
                  <a:gd name="connsiteY3" fmla="*/ 0 h 453224"/>
                </a:gdLst>
                <a:ahLst/>
                <a:cxnLst>
                  <a:cxn ang="0">
                    <a:pos x="connsiteX0" y="connsiteY0"/>
                  </a:cxn>
                  <a:cxn ang="0">
                    <a:pos x="connsiteX1" y="connsiteY1"/>
                  </a:cxn>
                  <a:cxn ang="0">
                    <a:pos x="connsiteX2" y="connsiteY2"/>
                  </a:cxn>
                  <a:cxn ang="0">
                    <a:pos x="connsiteX3" y="connsiteY3"/>
                  </a:cxn>
                </a:cxnLst>
                <a:rect l="l" t="t" r="r" b="b"/>
                <a:pathLst>
                  <a:path w="143653" h="453224">
                    <a:moveTo>
                      <a:pt x="98595" y="0"/>
                    </a:moveTo>
                    <a:lnTo>
                      <a:pt x="143653" y="145774"/>
                    </a:lnTo>
                    <a:cubicBezTo>
                      <a:pt x="38518" y="232356"/>
                      <a:pt x="50005" y="387847"/>
                      <a:pt x="27034" y="453224"/>
                    </a:cubicBezTo>
                    <a:cubicBezTo>
                      <a:pt x="5831" y="365759"/>
                      <a:pt x="-47179" y="100716"/>
                      <a:pt x="98595"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0" name="Text Placeholder 9"/>
          <p:cNvSpPr>
            <a:spLocks noGrp="1"/>
          </p:cNvSpPr>
          <p:nvPr>
            <p:ph type="body" sz="quarter" idx="10" hasCustomPrompt="1"/>
          </p:nvPr>
        </p:nvSpPr>
        <p:spPr>
          <a:xfrm>
            <a:off x="2616057" y="2931790"/>
            <a:ext cx="389493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15909" y="3579862"/>
            <a:ext cx="389493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3" name="Group 2"/>
          <p:cNvGrpSpPr/>
          <p:nvPr userDrawn="1"/>
        </p:nvGrpSpPr>
        <p:grpSpPr>
          <a:xfrm>
            <a:off x="6535596" y="1104508"/>
            <a:ext cx="672848" cy="486211"/>
            <a:chOff x="6495678" y="1779663"/>
            <a:chExt cx="672848" cy="486211"/>
          </a:xfrm>
        </p:grpSpPr>
        <p:sp>
          <p:nvSpPr>
            <p:cNvPr id="17" name="Oval 16"/>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Oval 17"/>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userDrawn="1"/>
        </p:nvGrpSpPr>
        <p:grpSpPr>
          <a:xfrm>
            <a:off x="2098952" y="2183144"/>
            <a:ext cx="524595" cy="379081"/>
            <a:chOff x="6495678" y="1779663"/>
            <a:chExt cx="672848" cy="486211"/>
          </a:xfrm>
        </p:grpSpPr>
        <p:sp>
          <p:nvSpPr>
            <p:cNvPr id="22" name="Oval 21"/>
            <p:cNvSpPr/>
            <p:nvPr userDrawn="1"/>
          </p:nvSpPr>
          <p:spPr>
            <a:xfrm>
              <a:off x="6588225" y="1779663"/>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userDrawn="1"/>
          </p:nvSpPr>
          <p:spPr>
            <a:xfrm>
              <a:off x="6872020" y="1913390"/>
              <a:ext cx="296506" cy="2965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Oval 23"/>
            <p:cNvSpPr/>
            <p:nvPr userDrawn="1"/>
          </p:nvSpPr>
          <p:spPr>
            <a:xfrm>
              <a:off x="6495678"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Oval 24"/>
            <p:cNvSpPr/>
            <p:nvPr userDrawn="1"/>
          </p:nvSpPr>
          <p:spPr>
            <a:xfrm>
              <a:off x="6698826" y="1995687"/>
              <a:ext cx="270187" cy="270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11360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07904" y="1203090"/>
            <a:ext cx="1710999" cy="3600908"/>
            <a:chOff x="3797105" y="1404992"/>
            <a:chExt cx="1548895" cy="3471014"/>
          </a:xfrm>
        </p:grpSpPr>
        <p:sp>
          <p:nvSpPr>
            <p:cNvPr id="9" name="Rectangle 8"/>
            <p:cNvSpPr/>
            <p:nvPr userDrawn="1"/>
          </p:nvSpPr>
          <p:spPr>
            <a:xfrm>
              <a:off x="3797105" y="1909048"/>
              <a:ext cx="1548000" cy="24629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Isosceles Triangle 11"/>
            <p:cNvSpPr/>
            <p:nvPr userDrawn="1"/>
          </p:nvSpPr>
          <p:spPr>
            <a:xfrm>
              <a:off x="3797105" y="1404992"/>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Isosceles Triangle 13"/>
            <p:cNvSpPr/>
            <p:nvPr userDrawn="1"/>
          </p:nvSpPr>
          <p:spPr>
            <a:xfrm rot="10800000">
              <a:off x="3798000" y="4371950"/>
              <a:ext cx="1548000" cy="504056"/>
            </a:xfrm>
            <a:prstGeom prst="triangle">
              <a:avLst>
                <a:gd name="adj" fmla="val 4905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8" name="Picture Placeholder 2"/>
          <p:cNvSpPr>
            <a:spLocks noGrp="1"/>
          </p:cNvSpPr>
          <p:nvPr>
            <p:ph type="pic" idx="1" hasCustomPrompt="1"/>
          </p:nvPr>
        </p:nvSpPr>
        <p:spPr>
          <a:xfrm>
            <a:off x="3787227" y="1312181"/>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6" name="Picture Placeholder 2"/>
          <p:cNvSpPr>
            <a:spLocks noGrp="1"/>
          </p:cNvSpPr>
          <p:nvPr>
            <p:ph type="pic" idx="12" hasCustomPrompt="1"/>
          </p:nvPr>
        </p:nvSpPr>
        <p:spPr>
          <a:xfrm>
            <a:off x="2059035"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330843"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9" name="Picture Placeholder 2"/>
          <p:cNvSpPr>
            <a:spLocks noGrp="1"/>
          </p:cNvSpPr>
          <p:nvPr>
            <p:ph type="pic" idx="14" hasCustomPrompt="1"/>
          </p:nvPr>
        </p:nvSpPr>
        <p:spPr>
          <a:xfrm>
            <a:off x="7243611"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0" name="Picture Placeholder 2"/>
          <p:cNvSpPr>
            <a:spLocks noGrp="1"/>
          </p:cNvSpPr>
          <p:nvPr>
            <p:ph type="pic" idx="15" hasCustomPrompt="1"/>
          </p:nvPr>
        </p:nvSpPr>
        <p:spPr>
          <a:xfrm>
            <a:off x="5515419" y="1276575"/>
            <a:ext cx="1548000" cy="1800000"/>
          </a:xfrm>
          <a:custGeom>
            <a:avLst/>
            <a:gdLst>
              <a:gd name="connsiteX0" fmla="*/ 0 w 1440160"/>
              <a:gd name="connsiteY0" fmla="*/ 626356 h 1252711"/>
              <a:gd name="connsiteX1" fmla="*/ 313178 w 1440160"/>
              <a:gd name="connsiteY1" fmla="*/ 0 h 1252711"/>
              <a:gd name="connsiteX2" fmla="*/ 1126982 w 1440160"/>
              <a:gd name="connsiteY2" fmla="*/ 0 h 1252711"/>
              <a:gd name="connsiteX3" fmla="*/ 1440160 w 1440160"/>
              <a:gd name="connsiteY3" fmla="*/ 626356 h 1252711"/>
              <a:gd name="connsiteX4" fmla="*/ 1126982 w 1440160"/>
              <a:gd name="connsiteY4" fmla="*/ 1252711 h 1252711"/>
              <a:gd name="connsiteX5" fmla="*/ 313178 w 1440160"/>
              <a:gd name="connsiteY5" fmla="*/ 1252711 h 1252711"/>
              <a:gd name="connsiteX6" fmla="*/ 0 w 1440160"/>
              <a:gd name="connsiteY6" fmla="*/ 626356 h 1252711"/>
              <a:gd name="connsiteX0" fmla="*/ 0 w 1440160"/>
              <a:gd name="connsiteY0" fmla="*/ 745419 h 1371774"/>
              <a:gd name="connsiteX1" fmla="*/ 679890 w 1440160"/>
              <a:gd name="connsiteY1" fmla="*/ 0 h 1371774"/>
              <a:gd name="connsiteX2" fmla="*/ 1126982 w 1440160"/>
              <a:gd name="connsiteY2" fmla="*/ 119063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440160"/>
              <a:gd name="connsiteY0" fmla="*/ 745419 h 1371774"/>
              <a:gd name="connsiteX1" fmla="*/ 679890 w 1440160"/>
              <a:gd name="connsiteY1" fmla="*/ 0 h 1371774"/>
              <a:gd name="connsiteX2" fmla="*/ 1379395 w 1440160"/>
              <a:gd name="connsiteY2" fmla="*/ 409576 h 1371774"/>
              <a:gd name="connsiteX3" fmla="*/ 1440160 w 1440160"/>
              <a:gd name="connsiteY3" fmla="*/ 745419 h 1371774"/>
              <a:gd name="connsiteX4" fmla="*/ 1126982 w 1440160"/>
              <a:gd name="connsiteY4" fmla="*/ 1371774 h 1371774"/>
              <a:gd name="connsiteX5" fmla="*/ 313178 w 1440160"/>
              <a:gd name="connsiteY5" fmla="*/ 1371774 h 1371774"/>
              <a:gd name="connsiteX6" fmla="*/ 0 w 1440160"/>
              <a:gd name="connsiteY6" fmla="*/ 745419 h 1371774"/>
              <a:gd name="connsiteX0" fmla="*/ 0 w 1379395"/>
              <a:gd name="connsiteY0" fmla="*/ 745419 h 1371774"/>
              <a:gd name="connsiteX1" fmla="*/ 679890 w 1379395"/>
              <a:gd name="connsiteY1" fmla="*/ 0 h 1371774"/>
              <a:gd name="connsiteX2" fmla="*/ 1379395 w 1379395"/>
              <a:gd name="connsiteY2" fmla="*/ 409576 h 1371774"/>
              <a:gd name="connsiteX3" fmla="*/ 1340147 w 1379395"/>
              <a:gd name="connsiteY3" fmla="*/ 1102607 h 1371774"/>
              <a:gd name="connsiteX4" fmla="*/ 1126982 w 1379395"/>
              <a:gd name="connsiteY4" fmla="*/ 1371774 h 1371774"/>
              <a:gd name="connsiteX5" fmla="*/ 313178 w 1379395"/>
              <a:gd name="connsiteY5" fmla="*/ 1371774 h 1371774"/>
              <a:gd name="connsiteX6" fmla="*/ 0 w 1379395"/>
              <a:gd name="connsiteY6" fmla="*/ 745419 h 1371774"/>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313178 w 1379395"/>
              <a:gd name="connsiteY5" fmla="*/ 1371774 h 1483692"/>
              <a:gd name="connsiteX6" fmla="*/ 0 w 1379395"/>
              <a:gd name="connsiteY6" fmla="*/ 745419 h 1483692"/>
              <a:gd name="connsiteX0" fmla="*/ 0 w 1379395"/>
              <a:gd name="connsiteY0" fmla="*/ 745419 h 1483692"/>
              <a:gd name="connsiteX1" fmla="*/ 679890 w 1379395"/>
              <a:gd name="connsiteY1" fmla="*/ 0 h 1483692"/>
              <a:gd name="connsiteX2" fmla="*/ 1379395 w 1379395"/>
              <a:gd name="connsiteY2" fmla="*/ 409576 h 1483692"/>
              <a:gd name="connsiteX3" fmla="*/ 1340147 w 1379395"/>
              <a:gd name="connsiteY3" fmla="*/ 1102607 h 1483692"/>
              <a:gd name="connsiteX4" fmla="*/ 757888 w 1379395"/>
              <a:gd name="connsiteY4" fmla="*/ 1483692 h 1483692"/>
              <a:gd name="connsiteX5" fmla="*/ 65528 w 1379395"/>
              <a:gd name="connsiteY5" fmla="*/ 1086024 h 1483692"/>
              <a:gd name="connsiteX6" fmla="*/ 0 w 1379395"/>
              <a:gd name="connsiteY6" fmla="*/ 745419 h 1483692"/>
              <a:gd name="connsiteX0" fmla="*/ 32104 w 1313867"/>
              <a:gd name="connsiteY0" fmla="*/ 385851 h 1483692"/>
              <a:gd name="connsiteX1" fmla="*/ 614362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3692"/>
              <a:gd name="connsiteX1" fmla="*/ 647699 w 1313867"/>
              <a:gd name="connsiteY1" fmla="*/ 0 h 1483692"/>
              <a:gd name="connsiteX2" fmla="*/ 1313867 w 1313867"/>
              <a:gd name="connsiteY2" fmla="*/ 409576 h 1483692"/>
              <a:gd name="connsiteX3" fmla="*/ 1274619 w 1313867"/>
              <a:gd name="connsiteY3" fmla="*/ 1102607 h 1483692"/>
              <a:gd name="connsiteX4" fmla="*/ 692360 w 1313867"/>
              <a:gd name="connsiteY4" fmla="*/ 1483692 h 1483692"/>
              <a:gd name="connsiteX5" fmla="*/ 0 w 1313867"/>
              <a:gd name="connsiteY5" fmla="*/ 1086024 h 1483692"/>
              <a:gd name="connsiteX6" fmla="*/ 32104 w 1313867"/>
              <a:gd name="connsiteY6" fmla="*/ 385851 h 1483692"/>
              <a:gd name="connsiteX0" fmla="*/ 32104 w 1313867"/>
              <a:gd name="connsiteY0" fmla="*/ 385851 h 1488454"/>
              <a:gd name="connsiteX1" fmla="*/ 647699 w 1313867"/>
              <a:gd name="connsiteY1" fmla="*/ 0 h 1488454"/>
              <a:gd name="connsiteX2" fmla="*/ 1313867 w 1313867"/>
              <a:gd name="connsiteY2" fmla="*/ 409576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13867"/>
              <a:gd name="connsiteY0" fmla="*/ 385851 h 1488454"/>
              <a:gd name="connsiteX1" fmla="*/ 647699 w 1313867"/>
              <a:gd name="connsiteY1" fmla="*/ 0 h 1488454"/>
              <a:gd name="connsiteX2" fmla="*/ 1313867 w 1313867"/>
              <a:gd name="connsiteY2" fmla="*/ 397669 h 1488454"/>
              <a:gd name="connsiteX3" fmla="*/ 1274619 w 1313867"/>
              <a:gd name="connsiteY3" fmla="*/ 1102607 h 1488454"/>
              <a:gd name="connsiteX4" fmla="*/ 656641 w 1313867"/>
              <a:gd name="connsiteY4" fmla="*/ 1488454 h 1488454"/>
              <a:gd name="connsiteX5" fmla="*/ 0 w 1313867"/>
              <a:gd name="connsiteY5" fmla="*/ 1086024 h 1488454"/>
              <a:gd name="connsiteX6" fmla="*/ 32104 w 1313867"/>
              <a:gd name="connsiteY6" fmla="*/ 385851 h 1488454"/>
              <a:gd name="connsiteX0" fmla="*/ 32104 w 1329387"/>
              <a:gd name="connsiteY0" fmla="*/ 385851 h 1488454"/>
              <a:gd name="connsiteX1" fmla="*/ 647699 w 1329387"/>
              <a:gd name="connsiteY1" fmla="*/ 0 h 1488454"/>
              <a:gd name="connsiteX2" fmla="*/ 1313867 w 1329387"/>
              <a:gd name="connsiteY2" fmla="*/ 397669 h 1488454"/>
              <a:gd name="connsiteX3" fmla="*/ 1329387 w 1329387"/>
              <a:gd name="connsiteY3" fmla="*/ 1097844 h 1488454"/>
              <a:gd name="connsiteX4" fmla="*/ 656641 w 1329387"/>
              <a:gd name="connsiteY4" fmla="*/ 1488454 h 1488454"/>
              <a:gd name="connsiteX5" fmla="*/ 0 w 1329387"/>
              <a:gd name="connsiteY5" fmla="*/ 1086024 h 1488454"/>
              <a:gd name="connsiteX6" fmla="*/ 32104 w 1329387"/>
              <a:gd name="connsiteY6" fmla="*/ 385851 h 1488454"/>
              <a:gd name="connsiteX0" fmla="*/ 0 w 1297283"/>
              <a:gd name="connsiteY0" fmla="*/ 385851 h 1488454"/>
              <a:gd name="connsiteX1" fmla="*/ 615595 w 1297283"/>
              <a:gd name="connsiteY1" fmla="*/ 0 h 1488454"/>
              <a:gd name="connsiteX2" fmla="*/ 1281763 w 1297283"/>
              <a:gd name="connsiteY2" fmla="*/ 397669 h 1488454"/>
              <a:gd name="connsiteX3" fmla="*/ 1297283 w 1297283"/>
              <a:gd name="connsiteY3" fmla="*/ 1097844 h 1488454"/>
              <a:gd name="connsiteX4" fmla="*/ 624537 w 1297283"/>
              <a:gd name="connsiteY4" fmla="*/ 1488454 h 1488454"/>
              <a:gd name="connsiteX5" fmla="*/ 5996 w 1297283"/>
              <a:gd name="connsiteY5" fmla="*/ 1095549 h 1488454"/>
              <a:gd name="connsiteX6" fmla="*/ 0 w 1297283"/>
              <a:gd name="connsiteY6" fmla="*/ 385851 h 1488454"/>
              <a:gd name="connsiteX0" fmla="*/ 0 w 1281763"/>
              <a:gd name="connsiteY0" fmla="*/ 385851 h 1488454"/>
              <a:gd name="connsiteX1" fmla="*/ 615595 w 1281763"/>
              <a:gd name="connsiteY1" fmla="*/ 0 h 1488454"/>
              <a:gd name="connsiteX2" fmla="*/ 1281763 w 1281763"/>
              <a:gd name="connsiteY2" fmla="*/ 397669 h 1488454"/>
              <a:gd name="connsiteX3" fmla="*/ 1275851 w 1281763"/>
              <a:gd name="connsiteY3" fmla="*/ 1095463 h 1488454"/>
              <a:gd name="connsiteX4" fmla="*/ 624537 w 1281763"/>
              <a:gd name="connsiteY4" fmla="*/ 1488454 h 1488454"/>
              <a:gd name="connsiteX5" fmla="*/ 5996 w 1281763"/>
              <a:gd name="connsiteY5" fmla="*/ 1095549 h 1488454"/>
              <a:gd name="connsiteX6" fmla="*/ 0 w 1281763"/>
              <a:gd name="connsiteY6" fmla="*/ 385851 h 1488454"/>
              <a:gd name="connsiteX0" fmla="*/ 0 w 1281763"/>
              <a:gd name="connsiteY0" fmla="*/ 388233 h 1490836"/>
              <a:gd name="connsiteX1" fmla="*/ 622739 w 1281763"/>
              <a:gd name="connsiteY1" fmla="*/ 0 h 1490836"/>
              <a:gd name="connsiteX2" fmla="*/ 1281763 w 1281763"/>
              <a:gd name="connsiteY2" fmla="*/ 400051 h 1490836"/>
              <a:gd name="connsiteX3" fmla="*/ 1275851 w 1281763"/>
              <a:gd name="connsiteY3" fmla="*/ 1097845 h 1490836"/>
              <a:gd name="connsiteX4" fmla="*/ 624537 w 1281763"/>
              <a:gd name="connsiteY4" fmla="*/ 1490836 h 1490836"/>
              <a:gd name="connsiteX5" fmla="*/ 5996 w 1281763"/>
              <a:gd name="connsiteY5" fmla="*/ 1097931 h 1490836"/>
              <a:gd name="connsiteX6" fmla="*/ 0 w 1281763"/>
              <a:gd name="connsiteY6" fmla="*/ 388233 h 149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1763" h="1490836">
                <a:moveTo>
                  <a:pt x="0" y="388233"/>
                </a:moveTo>
                <a:lnTo>
                  <a:pt x="622739" y="0"/>
                </a:lnTo>
                <a:lnTo>
                  <a:pt x="1281763" y="400051"/>
                </a:lnTo>
                <a:cubicBezTo>
                  <a:pt x="1279792" y="632649"/>
                  <a:pt x="1277822" y="865247"/>
                  <a:pt x="1275851" y="1097845"/>
                </a:cubicBezTo>
                <a:lnTo>
                  <a:pt x="624537" y="1490836"/>
                </a:lnTo>
                <a:lnTo>
                  <a:pt x="5996" y="1097931"/>
                </a:lnTo>
                <a:cubicBezTo>
                  <a:pt x="3997" y="861365"/>
                  <a:pt x="1999" y="624799"/>
                  <a:pt x="0" y="388233"/>
                </a:cubicBezTo>
                <a:close/>
              </a:path>
            </a:pathLst>
          </a:cu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933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3507854"/>
            <a:ext cx="9144000" cy="163564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52329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123"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600" y="987574"/>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233772" y="4262137"/>
            <a:ext cx="8676456" cy="54186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Picture Placeholder 2"/>
          <p:cNvSpPr>
            <a:spLocks noGrp="1"/>
          </p:cNvSpPr>
          <p:nvPr>
            <p:ph type="pic" idx="1" hasCustomPrompt="1"/>
          </p:nvPr>
        </p:nvSpPr>
        <p:spPr>
          <a:xfrm>
            <a:off x="910339" y="1404993"/>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091927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66" r:id="rId8"/>
    <p:sldLayoutId id="2147483667" r:id="rId9"/>
    <p:sldLayoutId id="2147483668" r:id="rId10"/>
    <p:sldLayoutId id="2147483669" r:id="rId11"/>
    <p:sldLayoutId id="2147483670" r:id="rId12"/>
    <p:sldLayoutId id="2147483671" r:id="rId13"/>
    <p:sldLayoutId id="2147483665" r:id="rId14"/>
    <p:sldLayoutId id="2147483672"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78710" y="483517"/>
            <a:ext cx="4356484" cy="720081"/>
          </a:xfrm>
        </p:spPr>
        <p:txBody>
          <a:bodyPr/>
          <a:lstStyle/>
          <a:p>
            <a:pPr>
              <a:lnSpc>
                <a:spcPct val="100000"/>
              </a:lnSpc>
            </a:pPr>
            <a:r>
              <a:rPr lang="vi-VN" sz="2000" b="1" i="0" u="none" strike="noStrike" dirty="0">
                <a:solidFill>
                  <a:schemeClr val="tx1">
                    <a:lumMod val="85000"/>
                    <a:lumOff val="15000"/>
                  </a:schemeClr>
                </a:solidFill>
                <a:effectLst/>
                <a:latin typeface="Times New Roman" panose="02020603050405020304" pitchFamily="18" charset="0"/>
              </a:rPr>
              <a:t>TÌM HIỂU VỀ ARP SPOOFING VÀ </a:t>
            </a:r>
          </a:p>
          <a:p>
            <a:pPr>
              <a:lnSpc>
                <a:spcPct val="100000"/>
              </a:lnSpc>
            </a:pPr>
            <a:r>
              <a:rPr lang="vi-VN" sz="2000" b="1" i="0" u="none" strike="noStrike" dirty="0">
                <a:solidFill>
                  <a:schemeClr val="tx1">
                    <a:lumMod val="85000"/>
                    <a:lumOff val="15000"/>
                  </a:schemeClr>
                </a:solidFill>
                <a:effectLst/>
                <a:latin typeface="Times New Roman" panose="02020603050405020304" pitchFamily="18" charset="0"/>
              </a:rPr>
              <a:t>CÁC GIẢI PHÁP PHÒNG CHỐNG</a:t>
            </a:r>
            <a:endParaRPr lang="en-US" altLang="ko-KR" sz="4000" dirty="0">
              <a:solidFill>
                <a:schemeClr val="tx1">
                  <a:lumMod val="85000"/>
                  <a:lumOff val="15000"/>
                </a:schemeClr>
              </a:solidFill>
              <a:latin typeface="Tenorite Display" panose="020F0502020204030204" pitchFamily="2" charset="0"/>
            </a:endParaRPr>
          </a:p>
        </p:txBody>
      </p:sp>
      <p:sp>
        <p:nvSpPr>
          <p:cNvPr id="4" name="Text Placeholder 3"/>
          <p:cNvSpPr>
            <a:spLocks noGrp="1"/>
          </p:cNvSpPr>
          <p:nvPr>
            <p:ph type="body" sz="quarter" idx="11"/>
          </p:nvPr>
        </p:nvSpPr>
        <p:spPr>
          <a:xfrm>
            <a:off x="2501568" y="1491630"/>
            <a:ext cx="3816424" cy="792088"/>
          </a:xfrm>
        </p:spPr>
        <p:txBody>
          <a:bodyPr/>
          <a:lstStyle/>
          <a:p>
            <a:pPr>
              <a:spcBef>
                <a:spcPts val="0"/>
              </a:spcBef>
              <a:defRPr/>
            </a:pPr>
            <a:r>
              <a:rPr lang="vi-VN" altLang="ko-KR" sz="1600" dirty="0">
                <a:solidFill>
                  <a:schemeClr val="tx1"/>
                </a:solidFill>
                <a:latin typeface="Times New Roman" panose="02020603050405020304" pitchFamily="18" charset="0"/>
                <a:cs typeface="Times New Roman" panose="02020603050405020304" pitchFamily="18" charset="0"/>
              </a:rPr>
              <a:t>Thành viên thực hiện:</a:t>
            </a:r>
          </a:p>
          <a:p>
            <a:pPr>
              <a:spcBef>
                <a:spcPts val="0"/>
              </a:spcBef>
              <a:defRPr/>
            </a:pPr>
            <a:r>
              <a:rPr lang="vi-VN" altLang="ko-KR" sz="1600" dirty="0">
                <a:solidFill>
                  <a:schemeClr val="tx1"/>
                </a:solidFill>
                <a:latin typeface="Times New Roman" panose="02020603050405020304" pitchFamily="18" charset="0"/>
                <a:cs typeface="Times New Roman" panose="02020603050405020304" pitchFamily="18" charset="0"/>
              </a:rPr>
              <a:t>Hồ Hữu Đại 	3122410066</a:t>
            </a:r>
          </a:p>
          <a:p>
            <a:pPr>
              <a:spcBef>
                <a:spcPts val="0"/>
              </a:spcBef>
              <a:defRPr/>
            </a:pPr>
            <a:r>
              <a:rPr lang="vi-VN" altLang="ko-KR" sz="1600" dirty="0">
                <a:solidFill>
                  <a:schemeClr val="tx1"/>
                </a:solidFill>
                <a:latin typeface="Times New Roman" panose="02020603050405020304" pitchFamily="18" charset="0"/>
                <a:cs typeface="Times New Roman" panose="02020603050405020304" pitchFamily="18" charset="0"/>
              </a:rPr>
              <a:t>Huỳnh Tấn Dương	3122410061</a:t>
            </a:r>
            <a:endParaRPr lang="en-US" altLang="ko-KR" sz="160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2BC5672-9F96-F4F8-B0CA-EE3B92EC6EB2}"/>
              </a:ext>
            </a:extLst>
          </p:cNvPr>
          <p:cNvSpPr txBox="1"/>
          <p:nvPr/>
        </p:nvSpPr>
        <p:spPr>
          <a:xfrm>
            <a:off x="8460432" y="4650343"/>
            <a:ext cx="312906" cy="369332"/>
          </a:xfrm>
          <a:prstGeom prst="rect">
            <a:avLst/>
          </a:prstGeom>
          <a:noFill/>
        </p:spPr>
        <p:txBody>
          <a:bodyPr wrap="none" rtlCol="0">
            <a:spAutoFit/>
          </a:bodyPr>
          <a:lstStyle/>
          <a:p>
            <a:r>
              <a:rPr lang="vi-VN" dirty="0"/>
              <a:t>1</a:t>
            </a:r>
            <a:endParaRPr lang="en-US" dirty="0"/>
          </a:p>
        </p:txBody>
      </p:sp>
      <p:pic>
        <p:nvPicPr>
          <p:cNvPr id="1030" name="Picture 6" descr="49.400+ Hacker Hình minh họa, Đồ họa Vectơ trả phí bản quyền một lần &amp; Clip  nghệ thuật sẵn có - iStock">
            <a:extLst>
              <a:ext uri="{FF2B5EF4-FFF2-40B4-BE49-F238E27FC236}">
                <a16:creationId xmlns:a16="http://schemas.microsoft.com/office/drawing/2014/main" id="{51F8B316-24BF-B97B-B12F-671FE701A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55725"/>
            <a:ext cx="5364087" cy="2751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AAD36-D809-24AC-0F5C-31602BB0D43D}"/>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5BBC71E4-8908-4332-6FE6-09655D87F781}"/>
              </a:ext>
            </a:extLst>
          </p:cNvPr>
          <p:cNvSpPr>
            <a:spLocks noGrp="1"/>
          </p:cNvSpPr>
          <p:nvPr>
            <p:ph type="body" sz="quarter" idx="10"/>
          </p:nvPr>
        </p:nvSpPr>
        <p:spPr>
          <a:xfrm>
            <a:off x="0" y="339502"/>
            <a:ext cx="9144000" cy="360586"/>
          </a:xfrm>
        </p:spPr>
        <p:txBody>
          <a:bodyPr/>
          <a:lstStyle/>
          <a:p>
            <a:pPr>
              <a:defRPr/>
            </a:pPr>
            <a:r>
              <a:rPr lang="vi-VN" sz="2800" b="1" i="0" u="none" strike="noStrike" dirty="0">
                <a:solidFill>
                  <a:srgbClr val="000000"/>
                </a:solidFill>
                <a:effectLst/>
                <a:latin typeface="Times New Roman" panose="02020603050405020304" pitchFamily="18" charset="0"/>
              </a:rPr>
              <a:t>2)</a:t>
            </a:r>
            <a:r>
              <a:rPr lang="en-US" sz="1800" b="1" i="0" u="none" strike="noStrike" dirty="0">
                <a:solidFill>
                  <a:srgbClr val="000000"/>
                </a:solidFill>
                <a:effectLst/>
                <a:latin typeface="Times New Roman" panose="02020603050405020304" pitchFamily="18" charset="0"/>
              </a:rPr>
              <a:t> </a:t>
            </a:r>
            <a:r>
              <a:rPr lang="en-US" sz="2800" b="1" i="0" u="none" strike="noStrike" dirty="0">
                <a:solidFill>
                  <a:srgbClr val="000000"/>
                </a:solidFill>
                <a:effectLst/>
                <a:latin typeface="Times New Roman" panose="02020603050405020304" pitchFamily="18" charset="0"/>
              </a:rPr>
              <a:t>ARP Spoofing </a:t>
            </a:r>
            <a:r>
              <a:rPr lang="en-US" sz="2800" b="1" i="0" u="none" strike="noStrike" dirty="0" err="1">
                <a:solidFill>
                  <a:srgbClr val="000000"/>
                </a:solidFill>
                <a:effectLst/>
                <a:latin typeface="Times New Roman" panose="02020603050405020304" pitchFamily="18" charset="0"/>
              </a:rPr>
              <a:t>và</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cách</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thức</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endParaRPr lang="en-US" sz="2800" b="1" i="0" u="none" strike="noStrike" dirty="0">
              <a:solidFill>
                <a:srgbClr val="000000"/>
              </a:solidFill>
              <a:effectLst/>
              <a:latin typeface="Times New Roman" panose="02020603050405020304" pitchFamily="18" charset="0"/>
            </a:endParaRPr>
          </a:p>
          <a:p>
            <a:pPr>
              <a:defRPr/>
            </a:pP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E484D414-72DE-16F4-503E-3B2FE1E38A96}"/>
              </a:ext>
            </a:extLst>
          </p:cNvPr>
          <p:cNvSpPr txBox="1"/>
          <p:nvPr/>
        </p:nvSpPr>
        <p:spPr>
          <a:xfrm>
            <a:off x="0" y="665330"/>
            <a:ext cx="9144000" cy="1015663"/>
          </a:xfrm>
          <a:prstGeom prst="rect">
            <a:avLst/>
          </a:prstGeom>
          <a:noFill/>
        </p:spPr>
        <p:txBody>
          <a:bodyPr wrap="square">
            <a:spAutoFit/>
          </a:bodyPr>
          <a:lstStyle/>
          <a:p>
            <a:pPr lvl="0"/>
            <a:r>
              <a:rPr lang="vi-VN" sz="2000" b="0" i="0" u="none" strike="noStrike" dirty="0">
                <a:solidFill>
                  <a:srgbClr val="000000"/>
                </a:solidFill>
                <a:effectLst/>
                <a:latin typeface="Times New Roman" panose="02020603050405020304" pitchFamily="18" charset="0"/>
              </a:rPr>
              <a:t>	ARP spoofing (còn được gọi là ARP cache poisoning hay ARP poison routing) là một kỹ thuật qua đó kẻ tấn công gửi các thông điệp ARP giả mạo trong mạng cục bộ (LAN)</a:t>
            </a:r>
            <a:endParaRPr lang="en-US" altLang="ko-KR" sz="2800" dirty="0"/>
          </a:p>
        </p:txBody>
      </p:sp>
      <p:sp>
        <p:nvSpPr>
          <p:cNvPr id="52" name="TextBox 51">
            <a:extLst>
              <a:ext uri="{FF2B5EF4-FFF2-40B4-BE49-F238E27FC236}">
                <a16:creationId xmlns:a16="http://schemas.microsoft.com/office/drawing/2014/main" id="{C15F0A71-581F-A268-6902-B1B49BF89792}"/>
              </a:ext>
            </a:extLst>
          </p:cNvPr>
          <p:cNvSpPr txBox="1"/>
          <p:nvPr/>
        </p:nvSpPr>
        <p:spPr>
          <a:xfrm>
            <a:off x="0" y="1672227"/>
            <a:ext cx="5796136" cy="2862322"/>
          </a:xfrm>
          <a:prstGeom prst="rect">
            <a:avLst/>
          </a:prstGeom>
          <a:noFill/>
        </p:spPr>
        <p:txBody>
          <a:bodyPr wrap="square">
            <a:spAutoFit/>
          </a:bodyPr>
          <a:lstStyle/>
          <a:p>
            <a:pPr algn="just"/>
            <a:r>
              <a:rPr lang="vi-VN" sz="2000" b="0" i="0" u="none" strike="noStrike" dirty="0">
                <a:solidFill>
                  <a:srgbClr val="000000"/>
                </a:solidFill>
                <a:effectLst/>
                <a:latin typeface="Times New Roman" panose="02020603050405020304" pitchFamily="18" charset="0"/>
              </a:rPr>
              <a:t>	Mục đích chính thường là để liên kết địa chỉ MAC của kẻ tấn công với địa chỉ IP của một máy khác, chẳng hạn như cổng mặc định (default gateway), làm cho bất kỳ lưu lượng truy cập nào hướng tới địa chỉ IP đó sẽ được gửi tới kẻ tấn công.</a:t>
            </a:r>
          </a:p>
          <a:p>
            <a:pPr algn="just"/>
            <a:r>
              <a:rPr lang="vi-VN" sz="2000" b="0" i="0" u="none" strike="noStrike" dirty="0">
                <a:solidFill>
                  <a:srgbClr val="000000"/>
                </a:solidFill>
                <a:effectLst/>
                <a:latin typeface="Times New Roman" panose="02020603050405020304" pitchFamily="18" charset="0"/>
              </a:rPr>
              <a:t>	Thông thường cuộc tấn công này được sử </a:t>
            </a:r>
          </a:p>
          <a:p>
            <a:pPr algn="just"/>
            <a:r>
              <a:rPr lang="vi-VN" sz="2000" b="0" i="0" u="none" strike="noStrike" dirty="0">
                <a:solidFill>
                  <a:srgbClr val="000000"/>
                </a:solidFill>
                <a:effectLst/>
                <a:latin typeface="Times New Roman" panose="02020603050405020304" pitchFamily="18" charset="0"/>
              </a:rPr>
              <a:t>dụng như là một sự khởi đầu cho các cuộc tấn công </a:t>
            </a:r>
          </a:p>
          <a:p>
            <a:pPr algn="just"/>
            <a:r>
              <a:rPr lang="vi-VN" sz="2000" b="0" i="0" u="none" strike="noStrike" dirty="0">
                <a:solidFill>
                  <a:srgbClr val="000000"/>
                </a:solidFill>
                <a:effectLst/>
                <a:latin typeface="Times New Roman" panose="02020603050405020304" pitchFamily="18" charset="0"/>
              </a:rPr>
              <a:t>khác, chẳng hạn như tấn công từ chối dịch vụ, tấn công </a:t>
            </a:r>
          </a:p>
          <a:p>
            <a:pPr algn="just"/>
            <a:r>
              <a:rPr lang="vi-VN" sz="2000" b="0" i="0" u="none" strike="noStrike" dirty="0">
                <a:solidFill>
                  <a:srgbClr val="000000"/>
                </a:solidFill>
                <a:effectLst/>
                <a:latin typeface="Times New Roman" panose="02020603050405020304" pitchFamily="18" charset="0"/>
              </a:rPr>
              <a:t>Man-in-the-middle. </a:t>
            </a:r>
            <a:endParaRPr lang="vi-VN" sz="2800" b="0" dirty="0">
              <a:effectLst/>
            </a:endParaRPr>
          </a:p>
        </p:txBody>
      </p:sp>
      <p:sp>
        <p:nvSpPr>
          <p:cNvPr id="53" name="TextBox 52">
            <a:extLst>
              <a:ext uri="{FF2B5EF4-FFF2-40B4-BE49-F238E27FC236}">
                <a16:creationId xmlns:a16="http://schemas.microsoft.com/office/drawing/2014/main" id="{6E5EA74E-8436-12F4-ED2F-55A8C7B23D9D}"/>
              </a:ext>
            </a:extLst>
          </p:cNvPr>
          <p:cNvSpPr txBox="1"/>
          <p:nvPr/>
        </p:nvSpPr>
        <p:spPr>
          <a:xfrm>
            <a:off x="8460432" y="4650343"/>
            <a:ext cx="312906" cy="369332"/>
          </a:xfrm>
          <a:prstGeom prst="rect">
            <a:avLst/>
          </a:prstGeom>
          <a:noFill/>
        </p:spPr>
        <p:txBody>
          <a:bodyPr wrap="none" rtlCol="0">
            <a:spAutoFit/>
          </a:bodyPr>
          <a:lstStyle/>
          <a:p>
            <a:r>
              <a:rPr lang="vi-VN" dirty="0"/>
              <a:t>9</a:t>
            </a:r>
          </a:p>
        </p:txBody>
      </p:sp>
      <p:pic>
        <p:nvPicPr>
          <p:cNvPr id="5" name="Picture 4">
            <a:extLst>
              <a:ext uri="{FF2B5EF4-FFF2-40B4-BE49-F238E27FC236}">
                <a16:creationId xmlns:a16="http://schemas.microsoft.com/office/drawing/2014/main" id="{B73188D0-F15C-95C7-6F93-1A2795420479}"/>
              </a:ext>
            </a:extLst>
          </p:cNvPr>
          <p:cNvPicPr>
            <a:picLocks noChangeAspect="1"/>
          </p:cNvPicPr>
          <p:nvPr/>
        </p:nvPicPr>
        <p:blipFill>
          <a:blip r:embed="rId2"/>
          <a:stretch>
            <a:fillRect/>
          </a:stretch>
        </p:blipFill>
        <p:spPr>
          <a:xfrm>
            <a:off x="5796136" y="1891311"/>
            <a:ext cx="3600400" cy="2627038"/>
          </a:xfrm>
          <a:prstGeom prst="rect">
            <a:avLst/>
          </a:prstGeom>
        </p:spPr>
      </p:pic>
    </p:spTree>
    <p:extLst>
      <p:ext uri="{BB962C8B-B14F-4D97-AF65-F5344CB8AC3E}">
        <p14:creationId xmlns:p14="http://schemas.microsoft.com/office/powerpoint/2010/main" val="3953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CEDB-9C41-146B-B9DC-C9AB3776AA52}"/>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FA5401B3-8BB9-90AD-2F6B-46B0623586BC}"/>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A)XÁC ĐỊNH LỖ HỔNG</a:t>
            </a:r>
            <a:endParaRPr lang="en-US" altLang="ko-KR" sz="2000" b="1" dirty="0">
              <a:solidFill>
                <a:schemeClr val="tx1">
                  <a:lumMod val="65000"/>
                  <a:lumOff val="35000"/>
                </a:schemeClr>
              </a:solidFill>
              <a:cs typeface="Arial" pitchFamily="34" charset="0"/>
            </a:endParaRPr>
          </a:p>
        </p:txBody>
      </p:sp>
      <p:sp>
        <p:nvSpPr>
          <p:cNvPr id="52" name="TextBox 51">
            <a:extLst>
              <a:ext uri="{FF2B5EF4-FFF2-40B4-BE49-F238E27FC236}">
                <a16:creationId xmlns:a16="http://schemas.microsoft.com/office/drawing/2014/main" id="{B1A20AB7-68C8-502C-EE9A-F96BA79861E9}"/>
              </a:ext>
            </a:extLst>
          </p:cNvPr>
          <p:cNvSpPr txBox="1"/>
          <p:nvPr/>
        </p:nvSpPr>
        <p:spPr>
          <a:xfrm>
            <a:off x="179512" y="700088"/>
            <a:ext cx="8856984" cy="1015663"/>
          </a:xfrm>
          <a:prstGeom prst="rect">
            <a:avLst/>
          </a:prstGeom>
          <a:noFill/>
        </p:spPr>
        <p:txBody>
          <a:bodyPr wrap="square">
            <a:spAutoFit/>
          </a:bodyPr>
          <a:lstStyle/>
          <a:p>
            <a:r>
              <a:rPr lang="vi-VN" sz="2000" b="0" i="0" u="none" strike="noStrike" dirty="0">
                <a:solidFill>
                  <a:srgbClr val="000000"/>
                </a:solidFill>
                <a:effectLst/>
                <a:latin typeface="Times New Roman" panose="02020603050405020304" pitchFamily="18" charset="0"/>
              </a:rPr>
              <a:t>	ARP là một giao thức phi trạng thái. Điều này có nghĩa là ARP không có cơ chế để theo dõi hoặc xác minh tính hợp lệ của các gói tin ARP. Nó chỉ đơn giản là tin tưởng và xử lý bất kỳ gói tin ARP nào mà nó nhận được.</a:t>
            </a:r>
            <a:endParaRPr lang="en-US" sz="2800" dirty="0"/>
          </a:p>
        </p:txBody>
      </p:sp>
      <p:sp>
        <p:nvSpPr>
          <p:cNvPr id="53" name="TextBox 52">
            <a:extLst>
              <a:ext uri="{FF2B5EF4-FFF2-40B4-BE49-F238E27FC236}">
                <a16:creationId xmlns:a16="http://schemas.microsoft.com/office/drawing/2014/main" id="{E7903C5A-08A0-4EFA-57DA-B61B0CC773C8}"/>
              </a:ext>
            </a:extLst>
          </p:cNvPr>
          <p:cNvSpPr txBox="1"/>
          <p:nvPr/>
        </p:nvSpPr>
        <p:spPr>
          <a:xfrm>
            <a:off x="8460432" y="4650343"/>
            <a:ext cx="441146" cy="369332"/>
          </a:xfrm>
          <a:prstGeom prst="rect">
            <a:avLst/>
          </a:prstGeom>
          <a:noFill/>
        </p:spPr>
        <p:txBody>
          <a:bodyPr wrap="none" rtlCol="0">
            <a:spAutoFit/>
          </a:bodyPr>
          <a:lstStyle/>
          <a:p>
            <a:r>
              <a:rPr lang="vi-VN" dirty="0"/>
              <a:t>10</a:t>
            </a:r>
          </a:p>
        </p:txBody>
      </p:sp>
      <p:sp>
        <p:nvSpPr>
          <p:cNvPr id="2" name="TextBox 1">
            <a:extLst>
              <a:ext uri="{FF2B5EF4-FFF2-40B4-BE49-F238E27FC236}">
                <a16:creationId xmlns:a16="http://schemas.microsoft.com/office/drawing/2014/main" id="{3AA5B46B-35CB-4D41-38E7-7E1742445976}"/>
              </a:ext>
            </a:extLst>
          </p:cNvPr>
          <p:cNvSpPr txBox="1"/>
          <p:nvPr/>
        </p:nvSpPr>
        <p:spPr>
          <a:xfrm>
            <a:off x="1763688" y="3435846"/>
            <a:ext cx="5472608"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52E796A-F462-B942-ABAB-EB8DEB639691}"/>
              </a:ext>
            </a:extLst>
          </p:cNvPr>
          <p:cNvSpPr txBox="1"/>
          <p:nvPr/>
        </p:nvSpPr>
        <p:spPr>
          <a:xfrm>
            <a:off x="179512" y="1707654"/>
            <a:ext cx="8856984" cy="1631216"/>
          </a:xfrm>
          <a:prstGeom prst="rect">
            <a:avLst/>
          </a:prstGeom>
          <a:noFill/>
        </p:spPr>
        <p:txBody>
          <a:bodyPr wrap="square">
            <a:spAutoFit/>
          </a:bodyPr>
          <a:lstStyle/>
          <a:p>
            <a:r>
              <a:rPr lang="vi-VN" sz="2000" b="0" i="0" u="none" strike="noStrike" dirty="0">
                <a:solidFill>
                  <a:srgbClr val="000000"/>
                </a:solidFill>
                <a:effectLst/>
                <a:latin typeface="Times New Roman" panose="02020603050405020304" pitchFamily="18" charset="0"/>
              </a:rPr>
              <a:t>	Máy chủ mạng sẽ tự động lưu trữ bất kỳ ARP reply nào mà chúng nhận </a:t>
            </a:r>
          </a:p>
          <a:p>
            <a:r>
              <a:rPr lang="vi-VN" sz="2000" b="0" i="0" u="none" strike="noStrike" dirty="0">
                <a:solidFill>
                  <a:srgbClr val="000000"/>
                </a:solidFill>
                <a:effectLst/>
                <a:latin typeface="Times New Roman" panose="02020603050405020304" pitchFamily="18" charset="0"/>
              </a:rPr>
              <a:t>được, bất kể máy khác có yêu cầu hay không. Ngay cả các mục ARP chưa hết hạn sẽ bị ghi đè khi nhận được gói tin ARP reply mới. Không có phương pháp nào trong </a:t>
            </a:r>
          </a:p>
          <a:p>
            <a:r>
              <a:rPr lang="vi-VN" sz="2000" b="0" i="0" u="none" strike="noStrike" dirty="0">
                <a:solidFill>
                  <a:srgbClr val="000000"/>
                </a:solidFill>
                <a:effectLst/>
                <a:latin typeface="Times New Roman" panose="02020603050405020304" pitchFamily="18" charset="0"/>
              </a:rPr>
              <a:t>giao thức ARP mà giúp một máy có thể xác nhận máy mà từ đó gói tin bắt nguồn. </a:t>
            </a:r>
          </a:p>
          <a:p>
            <a:r>
              <a:rPr lang="vi-VN" sz="2000" b="0" i="0" u="none" strike="noStrike" dirty="0">
                <a:solidFill>
                  <a:srgbClr val="000000"/>
                </a:solidFill>
                <a:effectLst/>
                <a:latin typeface="Times New Roman" panose="02020603050405020304" pitchFamily="18" charset="0"/>
              </a:rPr>
              <a:t>Điều này là lỗ hổng cho phép ARP Spoofing xảy ra </a:t>
            </a:r>
            <a:endParaRPr lang="en-US" sz="2000" dirty="0"/>
          </a:p>
        </p:txBody>
      </p:sp>
    </p:spTree>
    <p:extLst>
      <p:ext uri="{BB962C8B-B14F-4D97-AF65-F5344CB8AC3E}">
        <p14:creationId xmlns:p14="http://schemas.microsoft.com/office/powerpoint/2010/main" val="241507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0379F-CAB6-F739-B885-03C2AF6E5036}"/>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5508C05D-409C-ACC1-C97E-92F236C64B37}"/>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B) HẬU QUẢ</a:t>
            </a:r>
            <a:endParaRPr lang="en-US" altLang="ko-KR" sz="2000" b="1" dirty="0">
              <a:solidFill>
                <a:schemeClr val="tx1">
                  <a:lumMod val="65000"/>
                  <a:lumOff val="35000"/>
                </a:schemeClr>
              </a:solidFill>
              <a:cs typeface="Arial" pitchFamily="34" charset="0"/>
            </a:endParaRPr>
          </a:p>
        </p:txBody>
      </p:sp>
      <p:sp>
        <p:nvSpPr>
          <p:cNvPr id="52" name="TextBox 51">
            <a:extLst>
              <a:ext uri="{FF2B5EF4-FFF2-40B4-BE49-F238E27FC236}">
                <a16:creationId xmlns:a16="http://schemas.microsoft.com/office/drawing/2014/main" id="{2ED24BD7-4B19-B160-B91B-3C53B2EE02AD}"/>
              </a:ext>
            </a:extLst>
          </p:cNvPr>
          <p:cNvSpPr txBox="1"/>
          <p:nvPr/>
        </p:nvSpPr>
        <p:spPr>
          <a:xfrm>
            <a:off x="327538" y="610075"/>
            <a:ext cx="8488923" cy="1323439"/>
          </a:xfrm>
          <a:prstGeom prst="rect">
            <a:avLst/>
          </a:prstGeom>
          <a:noFill/>
        </p:spPr>
        <p:txBody>
          <a:bodyPr wrap="square">
            <a:spAutoFit/>
          </a:bodyPr>
          <a:lstStyle/>
          <a:p>
            <a:pPr marL="285750" indent="-285750">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rPr>
              <a:t>Rò</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rỉ</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thông</a:t>
            </a:r>
            <a:r>
              <a:rPr lang="en-US" sz="2000" b="0" i="0" u="none" strike="noStrike" dirty="0">
                <a:solidFill>
                  <a:srgbClr val="000000"/>
                </a:solidFill>
                <a:effectLst/>
                <a:latin typeface="Times New Roman" panose="02020603050405020304" pitchFamily="18" charset="0"/>
              </a:rPr>
              <a:t> tin </a:t>
            </a:r>
            <a:r>
              <a:rPr lang="en-US" sz="2000" b="0" i="0" u="none" strike="noStrike" dirty="0" err="1">
                <a:solidFill>
                  <a:srgbClr val="000000"/>
                </a:solidFill>
                <a:effectLst/>
                <a:latin typeface="Times New Roman" panose="02020603050405020304" pitchFamily="18" charset="0"/>
              </a:rPr>
              <a:t>nhạy</a:t>
            </a:r>
            <a:r>
              <a:rPr lang="en-US" sz="2000" b="0" i="0" u="none" strike="noStrike" dirty="0">
                <a:solidFill>
                  <a:srgbClr val="000000"/>
                </a:solidFill>
                <a:effectLst/>
                <a:latin typeface="Times New Roman" panose="02020603050405020304" pitchFamily="18" charset="0"/>
              </a:rPr>
              <a:t> </a:t>
            </a:r>
            <a:r>
              <a:rPr lang="vi-VN" sz="2000" b="0" i="0" u="none" strike="noStrike" dirty="0">
                <a:solidFill>
                  <a:srgbClr val="000000"/>
                </a:solidFill>
                <a:effectLst/>
                <a:latin typeface="Times New Roman" panose="02020603050405020304" pitchFamily="18" charset="0"/>
              </a:rPr>
              <a:t>cảm.</a:t>
            </a:r>
          </a:p>
          <a:p>
            <a:pPr marL="285750" indent="-285750">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K</a:t>
            </a:r>
            <a:r>
              <a:rPr lang="en-US" sz="2000" b="0" i="0" u="none" strike="noStrike" dirty="0">
                <a:solidFill>
                  <a:srgbClr val="000000"/>
                </a:solidFill>
                <a:effectLst/>
                <a:latin typeface="Times New Roman" panose="02020603050405020304" pitchFamily="18" charset="0"/>
              </a:rPr>
              <a:t>ẻ </a:t>
            </a:r>
            <a:r>
              <a:rPr lang="en-US" sz="2000" b="0" i="0" u="none" strike="noStrike" dirty="0" err="1">
                <a:solidFill>
                  <a:srgbClr val="000000"/>
                </a:solidFill>
                <a:effectLst/>
                <a:latin typeface="Times New Roman" panose="02020603050405020304" pitchFamily="18" charset="0"/>
              </a:rPr>
              <a:t>tấn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công</a:t>
            </a:r>
            <a:r>
              <a:rPr lang="en-US" sz="2000" b="0" i="0" u="none" strike="noStrike" dirty="0">
                <a:solidFill>
                  <a:srgbClr val="000000"/>
                </a:solidFill>
                <a:effectLst/>
                <a:latin typeface="Times New Roman" panose="02020603050405020304" pitchFamily="18" charset="0"/>
              </a:rPr>
              <a:t> can </a:t>
            </a:r>
            <a:r>
              <a:rPr lang="en-US" sz="2000" b="0" i="0" u="none" strike="noStrike" dirty="0" err="1">
                <a:solidFill>
                  <a:srgbClr val="000000"/>
                </a:solidFill>
                <a:effectLst/>
                <a:latin typeface="Times New Roman" panose="02020603050405020304" pitchFamily="18" charset="0"/>
              </a:rPr>
              <a:t>thiệp</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thay</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đổi</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nội</a:t>
            </a:r>
            <a:r>
              <a:rPr lang="en-US" sz="2000" b="0" i="0" u="none" strike="noStrike" dirty="0">
                <a:solidFill>
                  <a:srgbClr val="000000"/>
                </a:solidFill>
                <a:effectLst/>
                <a:latin typeface="Times New Roman" panose="02020603050405020304" pitchFamily="18" charset="0"/>
              </a:rPr>
              <a:t> dung </a:t>
            </a:r>
            <a:r>
              <a:rPr lang="en-US" sz="2000" b="0" i="0" u="none" strike="noStrike" dirty="0" err="1">
                <a:solidFill>
                  <a:srgbClr val="000000"/>
                </a:solidFill>
                <a:effectLst/>
                <a:latin typeface="Times New Roman" panose="02020603050405020304" pitchFamily="18" charset="0"/>
              </a:rPr>
              <a:t>gây</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mất</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đi</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tính</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toàn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vẹn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của</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dữ</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liệu</a:t>
            </a:r>
            <a:endParaRPr lang="vi-VN" sz="2000" b="0" i="0" u="none" strike="noStrike" dirty="0">
              <a:solidFill>
                <a:srgbClr val="000000"/>
              </a:solidFill>
              <a:effectLst/>
              <a:latin typeface="Times New Roman" panose="02020603050405020304" pitchFamily="18" charset="0"/>
            </a:endParaRPr>
          </a:p>
          <a:p>
            <a:pPr marL="285750" indent="-285750">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Nạn nhân bị điều hướng đến các trang web giả mạo mà kẻ tấn công dựng lên.</a:t>
            </a:r>
          </a:p>
          <a:p>
            <a:pPr marL="285750" indent="-285750">
              <a:buFont typeface="Arial" panose="020B0604020202020204" pitchFamily="34" charset="0"/>
              <a:buChar char="•"/>
            </a:pPr>
            <a:r>
              <a:rPr lang="en-US" sz="2000" b="0" i="0" u="none" strike="noStrike" dirty="0" err="1">
                <a:solidFill>
                  <a:srgbClr val="000000"/>
                </a:solidFill>
                <a:effectLst/>
                <a:latin typeface="Times New Roman" panose="02020603050405020304" pitchFamily="18" charset="0"/>
              </a:rPr>
              <a:t>Kẻ</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tấn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công</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có</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thể</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gây</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tấn</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công</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từ</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chối</a:t>
            </a:r>
            <a:r>
              <a:rPr lang="en-US" sz="2000" b="0" i="0" u="none" strike="noStrike" dirty="0">
                <a:solidFill>
                  <a:srgbClr val="000000"/>
                </a:solidFill>
                <a:effectLst/>
                <a:latin typeface="Times New Roman" panose="02020603050405020304" pitchFamily="18" charset="0"/>
              </a:rPr>
              <a:t> </a:t>
            </a:r>
            <a:r>
              <a:rPr lang="en-US" sz="2000" b="0" i="0" u="none" strike="noStrike" dirty="0" err="1">
                <a:solidFill>
                  <a:srgbClr val="000000"/>
                </a:solidFill>
                <a:effectLst/>
                <a:latin typeface="Times New Roman" panose="02020603050405020304" pitchFamily="18" charset="0"/>
              </a:rPr>
              <a:t>dịch</a:t>
            </a:r>
            <a:r>
              <a:rPr lang="en-US" sz="2000" b="0" i="0" u="none" strike="noStrike" dirty="0">
                <a:solidFill>
                  <a:srgbClr val="000000"/>
                </a:solidFill>
                <a:effectLst/>
                <a:latin typeface="Times New Roman" panose="02020603050405020304" pitchFamily="18" charset="0"/>
              </a:rPr>
              <a:t> </a:t>
            </a:r>
            <a:r>
              <a:rPr lang="vi-VN" sz="2000" b="0" i="0" u="none" strike="noStrike" dirty="0">
                <a:solidFill>
                  <a:srgbClr val="000000"/>
                </a:solidFill>
                <a:effectLst/>
                <a:latin typeface="Times New Roman" panose="02020603050405020304" pitchFamily="18" charset="0"/>
              </a:rPr>
              <a:t>vụ, ngắt mạng nạn nhân.</a:t>
            </a:r>
            <a:endParaRPr lang="en-US" sz="2800" dirty="0"/>
          </a:p>
        </p:txBody>
      </p:sp>
      <p:sp>
        <p:nvSpPr>
          <p:cNvPr id="53" name="TextBox 52">
            <a:extLst>
              <a:ext uri="{FF2B5EF4-FFF2-40B4-BE49-F238E27FC236}">
                <a16:creationId xmlns:a16="http://schemas.microsoft.com/office/drawing/2014/main" id="{943230F6-4E8E-8438-11A4-2D9333471C4A}"/>
              </a:ext>
            </a:extLst>
          </p:cNvPr>
          <p:cNvSpPr txBox="1"/>
          <p:nvPr/>
        </p:nvSpPr>
        <p:spPr>
          <a:xfrm>
            <a:off x="8460432" y="4650343"/>
            <a:ext cx="424027" cy="369332"/>
          </a:xfrm>
          <a:prstGeom prst="rect">
            <a:avLst/>
          </a:prstGeom>
          <a:noFill/>
        </p:spPr>
        <p:txBody>
          <a:bodyPr wrap="none" rtlCol="0">
            <a:spAutoFit/>
          </a:bodyPr>
          <a:lstStyle/>
          <a:p>
            <a:r>
              <a:rPr lang="vi-VN" dirty="0"/>
              <a:t>11</a:t>
            </a:r>
          </a:p>
        </p:txBody>
      </p:sp>
      <p:pic>
        <p:nvPicPr>
          <p:cNvPr id="4" name="Picture 3">
            <a:extLst>
              <a:ext uri="{FF2B5EF4-FFF2-40B4-BE49-F238E27FC236}">
                <a16:creationId xmlns:a16="http://schemas.microsoft.com/office/drawing/2014/main" id="{5BBD9C6E-2F7B-C3D3-7540-1B61F70412A2}"/>
              </a:ext>
            </a:extLst>
          </p:cNvPr>
          <p:cNvPicPr>
            <a:picLocks noChangeAspect="1"/>
          </p:cNvPicPr>
          <p:nvPr/>
        </p:nvPicPr>
        <p:blipFill>
          <a:blip r:embed="rId2"/>
          <a:stretch>
            <a:fillRect/>
          </a:stretch>
        </p:blipFill>
        <p:spPr>
          <a:xfrm>
            <a:off x="1511774" y="2067694"/>
            <a:ext cx="5581491" cy="2880320"/>
          </a:xfrm>
          <a:prstGeom prst="rect">
            <a:avLst/>
          </a:prstGeom>
        </p:spPr>
      </p:pic>
    </p:spTree>
    <p:extLst>
      <p:ext uri="{BB962C8B-B14F-4D97-AF65-F5344CB8AC3E}">
        <p14:creationId xmlns:p14="http://schemas.microsoft.com/office/powerpoint/2010/main" val="387095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992E-AD5C-F7DA-012A-C03D5B6E2610}"/>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211F3B78-81A3-2061-EF13-786B87BB4A85}"/>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C) CÁCH THỨC TẤN CÔNG</a:t>
            </a: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3F4453F7-2A8B-D9F7-024A-C79DF7C91DC2}"/>
              </a:ext>
            </a:extLst>
          </p:cNvPr>
          <p:cNvSpPr txBox="1"/>
          <p:nvPr/>
        </p:nvSpPr>
        <p:spPr>
          <a:xfrm>
            <a:off x="251520" y="700088"/>
            <a:ext cx="8521818" cy="2369880"/>
          </a:xfrm>
          <a:prstGeom prst="rect">
            <a:avLst/>
          </a:prstGeom>
          <a:noFill/>
        </p:spPr>
        <p:txBody>
          <a:bodyPr wrap="square">
            <a:spAutoFit/>
          </a:bodyPr>
          <a:lstStyle/>
          <a:p>
            <a:pPr marL="342900" lvl="0" indent="-342900">
              <a:buFont typeface="Arial" panose="020B0604020202020204" pitchFamily="34" charset="0"/>
              <a:buChar char="•"/>
            </a:pPr>
            <a:r>
              <a:rPr lang="vi-VN" sz="2000" dirty="0">
                <a:solidFill>
                  <a:srgbClr val="000000"/>
                </a:solidFill>
                <a:latin typeface="Times New Roman" panose="02020603050405020304" pitchFamily="18" charset="0"/>
              </a:rPr>
              <a:t>K</a:t>
            </a:r>
            <a:r>
              <a:rPr lang="vi-VN" sz="2000" b="0" i="0" u="none" strike="noStrike" dirty="0">
                <a:solidFill>
                  <a:srgbClr val="000000"/>
                </a:solidFill>
                <a:effectLst/>
                <a:latin typeface="Times New Roman" panose="02020603050405020304" pitchFamily="18" charset="0"/>
              </a:rPr>
              <a:t>ẻ tấn công phải kết nối vào cùng lớp mạng</a:t>
            </a:r>
            <a:r>
              <a:rPr lang="vi-VN" sz="2000" b="1" i="0" u="none" strike="noStrike" dirty="0">
                <a:solidFill>
                  <a:srgbClr val="000000"/>
                </a:solidFill>
                <a:effectLst/>
                <a:latin typeface="Times New Roman" panose="02020603050405020304" pitchFamily="18" charset="0"/>
              </a:rPr>
              <a:t> LAN </a:t>
            </a:r>
            <a:r>
              <a:rPr lang="vi-VN" sz="2000" b="0" i="0" u="none" strike="noStrike" dirty="0">
                <a:solidFill>
                  <a:srgbClr val="000000"/>
                </a:solidFill>
                <a:effectLst/>
                <a:latin typeface="Times New Roman" panose="02020603050405020304" pitchFamily="18" charset="0"/>
              </a:rPr>
              <a:t>với nạn nhân, </a:t>
            </a:r>
            <a:r>
              <a:rPr lang="vi-VN" sz="2000" b="0" i="0" u="none" strike="noStrike">
                <a:solidFill>
                  <a:srgbClr val="000000"/>
                </a:solidFill>
                <a:effectLst/>
                <a:latin typeface="Times New Roman" panose="02020603050405020304" pitchFamily="18" charset="0"/>
              </a:rPr>
              <a:t>thường thông</a:t>
            </a:r>
            <a:endParaRPr lang="vi-VN" sz="2000" b="0" i="0" u="none" strike="noStrike" dirty="0">
              <a:solidFill>
                <a:srgbClr val="000000"/>
              </a:solidFill>
              <a:effectLst/>
              <a:latin typeface="Times New Roman" panose="02020603050405020304" pitchFamily="18" charset="0"/>
            </a:endParaRPr>
          </a:p>
          <a:p>
            <a:pPr lvl="0"/>
            <a:r>
              <a:rPr lang="vi-VN" sz="2000" b="0" i="0" u="none" strike="noStrike" dirty="0">
                <a:solidFill>
                  <a:srgbClr val="000000"/>
                </a:solidFill>
                <a:effectLst/>
                <a:latin typeface="Times New Roman" panose="02020603050405020304" pitchFamily="18" charset="0"/>
              </a:rPr>
              <a:t>qua các cách như Brute-force, Dictionary Attack, hoặc tận dụng các điểm truy cập Wi-Fi công cộng chưa được bảo mật tốt.</a:t>
            </a:r>
          </a:p>
          <a:p>
            <a:pPr lvl="0"/>
            <a:endParaRPr lang="vi-VN" sz="2000" b="0" i="0" u="none" strike="noStrike" dirty="0">
              <a:solidFill>
                <a:srgbClr val="000000"/>
              </a:solidFill>
              <a:effectLst/>
              <a:latin typeface="Times New Roman" panose="02020603050405020304" pitchFamily="18" charset="0"/>
            </a:endParaRPr>
          </a:p>
          <a:p>
            <a:pPr marL="342900" indent="-342900">
              <a:buFont typeface="Arial" panose="020B0604020202020204" pitchFamily="34" charset="0"/>
              <a:buChar char="•"/>
            </a:pPr>
            <a:r>
              <a:rPr lang="vi-VN" sz="2000" dirty="0">
                <a:solidFill>
                  <a:srgbClr val="000000"/>
                </a:solidFill>
                <a:latin typeface="Times New Roman" panose="02020603050405020304" pitchFamily="18" charset="0"/>
              </a:rPr>
              <a:t>K</a:t>
            </a:r>
            <a:r>
              <a:rPr lang="vi-VN" sz="2000" b="0" i="0" u="none" strike="noStrike" dirty="0">
                <a:solidFill>
                  <a:srgbClr val="000000"/>
                </a:solidFill>
                <a:effectLst/>
                <a:latin typeface="Times New Roman" panose="02020603050405020304" pitchFamily="18" charset="0"/>
              </a:rPr>
              <a:t>ẻ tấn công tiến hành </a:t>
            </a:r>
            <a:r>
              <a:rPr lang="vi-VN" sz="2000" b="1" i="0" u="none" strike="noStrike" dirty="0">
                <a:solidFill>
                  <a:srgbClr val="000000"/>
                </a:solidFill>
                <a:effectLst/>
                <a:latin typeface="Times New Roman" panose="02020603050405020304" pitchFamily="18" charset="0"/>
              </a:rPr>
              <a:t>scan host</a:t>
            </a:r>
            <a:r>
              <a:rPr lang="vi-VN" sz="2000" b="0" i="0" u="none" strike="noStrike" dirty="0">
                <a:solidFill>
                  <a:srgbClr val="000000"/>
                </a:solidFill>
                <a:effectLst/>
                <a:latin typeface="Times New Roman" panose="02020603050405020304" pitchFamily="18" charset="0"/>
              </a:rPr>
              <a:t> nhằm tìm ra ít nhất 2 địa chỉ IP của 2 </a:t>
            </a:r>
            <a:r>
              <a:rPr lang="vi-VN" sz="2000" b="0" i="0" u="none" strike="noStrike">
                <a:solidFill>
                  <a:srgbClr val="000000"/>
                </a:solidFill>
                <a:effectLst/>
                <a:latin typeface="Times New Roman" panose="02020603050405020304" pitchFamily="18" charset="0"/>
              </a:rPr>
              <a:t>thiết bị</a:t>
            </a:r>
            <a:endParaRPr lang="vi-VN" sz="2000" b="0" i="0" u="none" strike="noStrike" dirty="0">
              <a:solidFill>
                <a:srgbClr val="000000"/>
              </a:solidFill>
              <a:effectLst/>
              <a:latin typeface="Times New Roman" panose="02020603050405020304" pitchFamily="18" charset="0"/>
            </a:endParaRPr>
          </a:p>
          <a:p>
            <a:r>
              <a:rPr lang="vi-VN" sz="2000" b="0" i="0" u="none" strike="noStrike" dirty="0">
                <a:solidFill>
                  <a:srgbClr val="000000"/>
                </a:solidFill>
                <a:effectLst/>
                <a:latin typeface="Times New Roman" panose="02020603050405020304" pitchFamily="18" charset="0"/>
              </a:rPr>
              <a:t>để xen vào giữa, trường hợp phổ biến là máy nạn nhân và router.</a:t>
            </a:r>
          </a:p>
          <a:p>
            <a:pPr marL="342900" lvl="0" indent="-342900">
              <a:buFont typeface="Arial" panose="020B0604020202020204" pitchFamily="34" charset="0"/>
              <a:buChar char="•"/>
            </a:pPr>
            <a:endParaRPr lang="en-US" altLang="ko-KR" sz="2800" dirty="0"/>
          </a:p>
        </p:txBody>
      </p:sp>
      <p:sp>
        <p:nvSpPr>
          <p:cNvPr id="53" name="TextBox 52">
            <a:extLst>
              <a:ext uri="{FF2B5EF4-FFF2-40B4-BE49-F238E27FC236}">
                <a16:creationId xmlns:a16="http://schemas.microsoft.com/office/drawing/2014/main" id="{6ACFEA79-EBF7-60D4-F5FA-AF49CB5CE5EE}"/>
              </a:ext>
            </a:extLst>
          </p:cNvPr>
          <p:cNvSpPr txBox="1"/>
          <p:nvPr/>
        </p:nvSpPr>
        <p:spPr>
          <a:xfrm>
            <a:off x="8460432" y="4650343"/>
            <a:ext cx="441146" cy="369332"/>
          </a:xfrm>
          <a:prstGeom prst="rect">
            <a:avLst/>
          </a:prstGeom>
          <a:noFill/>
        </p:spPr>
        <p:txBody>
          <a:bodyPr wrap="none" rtlCol="0">
            <a:spAutoFit/>
          </a:bodyPr>
          <a:lstStyle/>
          <a:p>
            <a:r>
              <a:rPr lang="vi-VN" dirty="0"/>
              <a:t>12</a:t>
            </a:r>
          </a:p>
        </p:txBody>
      </p:sp>
      <p:pic>
        <p:nvPicPr>
          <p:cNvPr id="9218" name="Picture 2">
            <a:extLst>
              <a:ext uri="{FF2B5EF4-FFF2-40B4-BE49-F238E27FC236}">
                <a16:creationId xmlns:a16="http://schemas.microsoft.com/office/drawing/2014/main" id="{1DE417F5-A607-48D5-9945-299825BD4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7" y="3033712"/>
            <a:ext cx="43148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735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5FF01-66C7-B1C2-9D4B-2ED8FC2FA26B}"/>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AAF07531-7E5C-6BAA-E451-EEF3C41D23F4}"/>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C) CÁCH THỨC TẤN CÔNG</a:t>
            </a: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B327BDAD-4A1D-9468-2AB3-5809A3FFA606}"/>
              </a:ext>
            </a:extLst>
          </p:cNvPr>
          <p:cNvSpPr txBox="1"/>
          <p:nvPr/>
        </p:nvSpPr>
        <p:spPr>
          <a:xfrm>
            <a:off x="251520" y="623466"/>
            <a:ext cx="8640960" cy="2308324"/>
          </a:xfrm>
          <a:prstGeom prst="rect">
            <a:avLst/>
          </a:prstGeom>
          <a:noFill/>
        </p:spPr>
        <p:txBody>
          <a:bodyPr wrap="square">
            <a:spAutoFit/>
          </a:bodyPr>
          <a:lstStyle/>
          <a:p>
            <a:pPr marL="342900" lvl="0" indent="-342900">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Kẻ tấn công sử dụng một công cụ giả mạo tiến hành xen vào giữa, chẳng hạn như </a:t>
            </a:r>
          </a:p>
          <a:p>
            <a:pPr lvl="0"/>
            <a:r>
              <a:rPr lang="vi-VN" sz="1800" b="0" i="0" u="none" strike="noStrike" dirty="0">
                <a:solidFill>
                  <a:srgbClr val="000000"/>
                </a:solidFill>
                <a:effectLst/>
                <a:latin typeface="Times New Roman" panose="02020603050405020304" pitchFamily="18" charset="0"/>
              </a:rPr>
              <a:t>Arpspoof, Ettercap để gửi </a:t>
            </a:r>
            <a:r>
              <a:rPr lang="vi-VN" sz="1800" b="1" i="0" u="none" strike="noStrike" dirty="0">
                <a:solidFill>
                  <a:srgbClr val="000000"/>
                </a:solidFill>
                <a:effectLst/>
                <a:latin typeface="Times New Roman" panose="02020603050405020304" pitchFamily="18" charset="0"/>
              </a:rPr>
              <a:t>ARP reply </a:t>
            </a:r>
            <a:r>
              <a:rPr lang="vi-VN" sz="1800" b="0" i="0" u="none" strike="noStrike" dirty="0">
                <a:solidFill>
                  <a:srgbClr val="000000"/>
                </a:solidFill>
                <a:effectLst/>
                <a:latin typeface="Times New Roman" panose="02020603050405020304" pitchFamily="18" charset="0"/>
              </a:rPr>
              <a:t>giả mạo đến máy nạn nhân và router. </a:t>
            </a:r>
          </a:p>
          <a:p>
            <a:pPr lvl="0"/>
            <a:endParaRPr lang="vi-VN" sz="1800" b="0" i="0" u="none" strike="noStrike" dirty="0">
              <a:solidFill>
                <a:srgbClr val="000000"/>
              </a:solidFill>
              <a:effectLst/>
              <a:latin typeface="Times New Roman" panose="02020603050405020304" pitchFamily="18" charset="0"/>
            </a:endParaRPr>
          </a:p>
          <a:p>
            <a:pPr marL="342900" lvl="0" indent="-342900">
              <a:buFont typeface="Arial" panose="020B0604020202020204" pitchFamily="34" charset="0"/>
              <a:buChar char="•"/>
            </a:pPr>
            <a:r>
              <a:rPr lang="vi-VN" sz="1800" b="1" i="0" u="none" strike="noStrike" dirty="0">
                <a:solidFill>
                  <a:srgbClr val="000000"/>
                </a:solidFill>
                <a:effectLst/>
                <a:latin typeface="Times New Roman" panose="02020603050405020304" pitchFamily="18" charset="0"/>
              </a:rPr>
              <a:t>Gửi đến</a:t>
            </a:r>
            <a:r>
              <a:rPr lang="vi-VN" sz="1800" b="0" i="0" u="none" strike="noStrike" dirty="0">
                <a:solidFill>
                  <a:srgbClr val="000000"/>
                </a:solidFill>
                <a:effectLst/>
                <a:latin typeface="Times New Roman" panose="02020603050405020304" pitchFamily="18" charset="0"/>
              </a:rPr>
              <a:t> </a:t>
            </a:r>
            <a:r>
              <a:rPr lang="vi-VN" sz="1800" b="1" i="0" u="none" strike="noStrike" dirty="0">
                <a:solidFill>
                  <a:srgbClr val="000000"/>
                </a:solidFill>
                <a:effectLst/>
                <a:latin typeface="Times New Roman" panose="02020603050405020304" pitchFamily="18" charset="0"/>
              </a:rPr>
              <a:t>nạn nhân</a:t>
            </a:r>
            <a:r>
              <a:rPr lang="vi-VN" sz="1800" b="0" i="0" u="none" strike="noStrike" dirty="0">
                <a:solidFill>
                  <a:srgbClr val="000000"/>
                </a:solidFill>
                <a:effectLst/>
                <a:latin typeface="Times New Roman" panose="02020603050405020304" pitchFamily="18" charset="0"/>
              </a:rPr>
              <a:t>: Gói ARP thông báo rằng </a:t>
            </a:r>
            <a:r>
              <a:rPr lang="vi-VN" sz="1800" b="0" i="0" u="sng" strike="noStrike" dirty="0">
                <a:solidFill>
                  <a:srgbClr val="000000"/>
                </a:solidFill>
                <a:effectLst/>
                <a:latin typeface="Times New Roman" panose="02020603050405020304" pitchFamily="18" charset="0"/>
              </a:rPr>
              <a:t>IP của router </a:t>
            </a:r>
            <a:r>
              <a:rPr lang="vi-VN" sz="1800" b="0" i="0" u="none" strike="noStrike" dirty="0">
                <a:solidFill>
                  <a:srgbClr val="000000"/>
                </a:solidFill>
                <a:effectLst/>
                <a:latin typeface="Times New Roman" panose="02020603050405020304" pitchFamily="18" charset="0"/>
              </a:rPr>
              <a:t>tương ứng với </a:t>
            </a:r>
            <a:r>
              <a:rPr lang="vi-VN" sz="1800" b="1" i="0" u="none" strike="noStrike" dirty="0">
                <a:solidFill>
                  <a:srgbClr val="000000"/>
                </a:solidFill>
                <a:effectLst/>
                <a:latin typeface="Times New Roman" panose="02020603050405020304" pitchFamily="18" charset="0"/>
              </a:rPr>
              <a:t>MAC của kẻ tấn công </a:t>
            </a:r>
            <a:r>
              <a:rPr lang="vi-VN" sz="1800" b="0" i="0" u="none" strike="noStrike" dirty="0">
                <a:solidFill>
                  <a:srgbClr val="000000"/>
                </a:solidFill>
                <a:effectLst/>
                <a:latin typeface="Times New Roman" panose="02020603050405020304" pitchFamily="18" charset="0"/>
              </a:rPr>
              <a:t>thay vì MAC của router.</a:t>
            </a:r>
          </a:p>
          <a:p>
            <a:pPr marL="342900" lvl="0" indent="-342900">
              <a:buFont typeface="Arial" panose="020B0604020202020204" pitchFamily="34" charset="0"/>
              <a:buChar char="•"/>
            </a:pPr>
            <a:endParaRPr lang="vi-VN" sz="1800" b="0" i="0" u="none" strike="noStrike" dirty="0">
              <a:solidFill>
                <a:srgbClr val="000000"/>
              </a:solidFill>
              <a:effectLst/>
              <a:latin typeface="Times New Roman" panose="02020603050405020304" pitchFamily="18" charset="0"/>
            </a:endParaRPr>
          </a:p>
          <a:p>
            <a:pPr marL="342900" lvl="0" indent="-342900">
              <a:buFont typeface="Arial" panose="020B0604020202020204" pitchFamily="34" charset="0"/>
              <a:buChar char="•"/>
            </a:pPr>
            <a:r>
              <a:rPr lang="vi-VN" sz="1800" b="1" i="0" u="none" strike="noStrike" dirty="0">
                <a:solidFill>
                  <a:srgbClr val="000000"/>
                </a:solidFill>
                <a:effectLst/>
                <a:latin typeface="Times New Roman" panose="02020603050405020304" pitchFamily="18" charset="0"/>
              </a:rPr>
              <a:t>Gửi đến router</a:t>
            </a:r>
            <a:r>
              <a:rPr lang="vi-VN" sz="1800" b="0" i="0" u="none" strike="noStrike" dirty="0">
                <a:solidFill>
                  <a:srgbClr val="000000"/>
                </a:solidFill>
                <a:effectLst/>
                <a:latin typeface="Times New Roman" panose="02020603050405020304" pitchFamily="18" charset="0"/>
              </a:rPr>
              <a:t>: Gói ARP thông báo rằng </a:t>
            </a:r>
            <a:r>
              <a:rPr lang="vi-VN" sz="1800" b="0" i="0" u="sng" strike="noStrike" dirty="0">
                <a:solidFill>
                  <a:srgbClr val="000000"/>
                </a:solidFill>
                <a:effectLst/>
                <a:latin typeface="Times New Roman" panose="02020603050405020304" pitchFamily="18" charset="0"/>
              </a:rPr>
              <a:t>IP của nạn nhân </a:t>
            </a:r>
            <a:r>
              <a:rPr lang="vi-VN" sz="1800" b="0" i="0" u="none" strike="noStrike" dirty="0">
                <a:solidFill>
                  <a:srgbClr val="000000"/>
                </a:solidFill>
                <a:effectLst/>
                <a:latin typeface="Times New Roman" panose="02020603050405020304" pitchFamily="18" charset="0"/>
              </a:rPr>
              <a:t>tương ứng với </a:t>
            </a:r>
            <a:r>
              <a:rPr lang="vi-VN" sz="1800" b="1" i="0" u="none" strike="noStrike" dirty="0">
                <a:solidFill>
                  <a:srgbClr val="000000"/>
                </a:solidFill>
                <a:effectLst/>
                <a:latin typeface="Times New Roman" panose="02020603050405020304" pitchFamily="18" charset="0"/>
              </a:rPr>
              <a:t>MAC của kẻ tấn công </a:t>
            </a:r>
            <a:r>
              <a:rPr lang="vi-VN" sz="1800" b="0" i="0" u="none" strike="noStrike" dirty="0">
                <a:solidFill>
                  <a:srgbClr val="000000"/>
                </a:solidFill>
                <a:effectLst/>
                <a:latin typeface="Times New Roman" panose="02020603050405020304" pitchFamily="18" charset="0"/>
              </a:rPr>
              <a:t>thay vì MAC của nạn nhân.</a:t>
            </a:r>
            <a:endParaRPr lang="en-US" altLang="ko-KR" sz="2800" dirty="0"/>
          </a:p>
        </p:txBody>
      </p:sp>
      <p:sp>
        <p:nvSpPr>
          <p:cNvPr id="53" name="TextBox 52">
            <a:extLst>
              <a:ext uri="{FF2B5EF4-FFF2-40B4-BE49-F238E27FC236}">
                <a16:creationId xmlns:a16="http://schemas.microsoft.com/office/drawing/2014/main" id="{F6AC06C8-5E50-67AE-F7A9-31888C89A5B3}"/>
              </a:ext>
            </a:extLst>
          </p:cNvPr>
          <p:cNvSpPr txBox="1"/>
          <p:nvPr/>
        </p:nvSpPr>
        <p:spPr>
          <a:xfrm>
            <a:off x="8460432" y="4650343"/>
            <a:ext cx="441146" cy="369332"/>
          </a:xfrm>
          <a:prstGeom prst="rect">
            <a:avLst/>
          </a:prstGeom>
          <a:noFill/>
        </p:spPr>
        <p:txBody>
          <a:bodyPr wrap="none" rtlCol="0">
            <a:spAutoFit/>
          </a:bodyPr>
          <a:lstStyle/>
          <a:p>
            <a:r>
              <a:rPr lang="vi-VN" dirty="0"/>
              <a:t>13</a:t>
            </a:r>
          </a:p>
        </p:txBody>
      </p:sp>
      <p:pic>
        <p:nvPicPr>
          <p:cNvPr id="10244" name="Picture 4">
            <a:extLst>
              <a:ext uri="{FF2B5EF4-FFF2-40B4-BE49-F238E27FC236}">
                <a16:creationId xmlns:a16="http://schemas.microsoft.com/office/drawing/2014/main" id="{21BD2EC5-59F5-16FF-503E-043AC3871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931790"/>
            <a:ext cx="3935735" cy="203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1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7504A-13C6-4B41-056E-8C1D58329454}"/>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074BE334-7389-15C7-6C79-C914B009DB4B}"/>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C) CÁCH THỨC TẤN CÔNG</a:t>
            </a: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54F8E946-47DC-3D28-93EE-0814337AEACB}"/>
              </a:ext>
            </a:extLst>
          </p:cNvPr>
          <p:cNvSpPr txBox="1"/>
          <p:nvPr/>
        </p:nvSpPr>
        <p:spPr>
          <a:xfrm>
            <a:off x="260618" y="1131590"/>
            <a:ext cx="8640960" cy="400110"/>
          </a:xfrm>
          <a:prstGeom prst="rect">
            <a:avLst/>
          </a:prstGeom>
          <a:noFill/>
        </p:spPr>
        <p:txBody>
          <a:bodyPr wrap="square">
            <a:spAutoFit/>
          </a:bodyPr>
          <a:lstStyle/>
          <a:p>
            <a:pPr marL="342900" lvl="0" indent="-342900">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Kết quả, mọi lưu lượng giữa nạn nhân và router sẽ đi qua máy của kẻ tấn công</a:t>
            </a:r>
            <a:endParaRPr lang="en-US" altLang="ko-KR" sz="3200" dirty="0"/>
          </a:p>
        </p:txBody>
      </p:sp>
      <p:sp>
        <p:nvSpPr>
          <p:cNvPr id="53" name="TextBox 52">
            <a:extLst>
              <a:ext uri="{FF2B5EF4-FFF2-40B4-BE49-F238E27FC236}">
                <a16:creationId xmlns:a16="http://schemas.microsoft.com/office/drawing/2014/main" id="{0BAAACC0-C963-2CCB-C2D3-48EBC9D90215}"/>
              </a:ext>
            </a:extLst>
          </p:cNvPr>
          <p:cNvSpPr txBox="1"/>
          <p:nvPr/>
        </p:nvSpPr>
        <p:spPr>
          <a:xfrm>
            <a:off x="8460432" y="4650343"/>
            <a:ext cx="441146" cy="369332"/>
          </a:xfrm>
          <a:prstGeom prst="rect">
            <a:avLst/>
          </a:prstGeom>
          <a:noFill/>
        </p:spPr>
        <p:txBody>
          <a:bodyPr wrap="none" rtlCol="0">
            <a:spAutoFit/>
          </a:bodyPr>
          <a:lstStyle/>
          <a:p>
            <a:r>
              <a:rPr lang="vi-VN" dirty="0"/>
              <a:t>14</a:t>
            </a:r>
          </a:p>
        </p:txBody>
      </p:sp>
      <p:pic>
        <p:nvPicPr>
          <p:cNvPr id="11266" name="Picture 2">
            <a:extLst>
              <a:ext uri="{FF2B5EF4-FFF2-40B4-BE49-F238E27FC236}">
                <a16:creationId xmlns:a16="http://schemas.microsoft.com/office/drawing/2014/main" id="{496128A1-A613-CF8F-67E4-665EA6504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83718"/>
            <a:ext cx="4092104" cy="199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01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56A45-ADC6-77C4-773B-B68B9EB0BC69}"/>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61F1B08F-2618-D997-5630-7CC21B24E183}"/>
              </a:ext>
            </a:extLst>
          </p:cNvPr>
          <p:cNvSpPr>
            <a:spLocks noGrp="1"/>
          </p:cNvSpPr>
          <p:nvPr>
            <p:ph type="body" sz="quarter" idx="10"/>
          </p:nvPr>
        </p:nvSpPr>
        <p:spPr>
          <a:xfrm>
            <a:off x="0" y="123825"/>
            <a:ext cx="9144000" cy="576263"/>
          </a:xfrm>
        </p:spPr>
        <p:txBody>
          <a:bodyPr/>
          <a:lstStyle/>
          <a:p>
            <a:pPr>
              <a:defRPr/>
            </a:pPr>
            <a:r>
              <a:rPr lang="vi-VN" sz="2800" b="1" i="0" u="none" strike="noStrike" dirty="0">
                <a:solidFill>
                  <a:srgbClr val="000000"/>
                </a:solidFill>
                <a:effectLst/>
                <a:latin typeface="Times New Roman" panose="02020603050405020304" pitchFamily="18" charset="0"/>
              </a:rPr>
              <a:t>3)</a:t>
            </a:r>
            <a:r>
              <a:rPr lang="en-US" sz="1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Phân</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loại</a:t>
            </a:r>
            <a:r>
              <a:rPr lang="en-US" sz="2800" b="1" i="0" u="none" strike="noStrike" dirty="0">
                <a:solidFill>
                  <a:srgbClr val="000000"/>
                </a:solidFill>
                <a:effectLst/>
                <a:latin typeface="Times New Roman" panose="02020603050405020304" pitchFamily="18" charset="0"/>
              </a:rPr>
              <a:t> ARP Spoofing </a:t>
            </a:r>
            <a:r>
              <a:rPr lang="en-US" sz="2800" b="1" i="0" u="none" strike="noStrike" dirty="0" err="1">
                <a:solidFill>
                  <a:srgbClr val="000000"/>
                </a:solidFill>
                <a:effectLst/>
                <a:latin typeface="Times New Roman" panose="02020603050405020304" pitchFamily="18" charset="0"/>
              </a:rPr>
              <a:t>theo</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mục</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đích</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tấn</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công</a:t>
            </a:r>
            <a:endParaRPr lang="en-US" altLang="ko-KR" sz="2000" b="1" dirty="0">
              <a:solidFill>
                <a:schemeClr val="tx1">
                  <a:lumMod val="65000"/>
                  <a:lumOff val="35000"/>
                </a:schemeClr>
              </a:solidFill>
              <a:cs typeface="Arial" pitchFamily="34" charset="0"/>
            </a:endParaRPr>
          </a:p>
        </p:txBody>
      </p:sp>
      <p:sp>
        <p:nvSpPr>
          <p:cNvPr id="52" name="TextBox 51">
            <a:extLst>
              <a:ext uri="{FF2B5EF4-FFF2-40B4-BE49-F238E27FC236}">
                <a16:creationId xmlns:a16="http://schemas.microsoft.com/office/drawing/2014/main" id="{B770F4FA-2CF1-D49E-F93E-62C9B134F336}"/>
              </a:ext>
            </a:extLst>
          </p:cNvPr>
          <p:cNvSpPr txBox="1"/>
          <p:nvPr/>
        </p:nvSpPr>
        <p:spPr>
          <a:xfrm>
            <a:off x="107504" y="627534"/>
            <a:ext cx="8064896" cy="923330"/>
          </a:xfrm>
          <a:prstGeom prst="rect">
            <a:avLst/>
          </a:prstGeom>
          <a:noFill/>
        </p:spPr>
        <p:txBody>
          <a:bodyPr wrap="square">
            <a:spAutoFit/>
          </a:bodyPr>
          <a:lstStyle/>
          <a:p>
            <a:pPr marL="1257300" indent="-342900" algn="just" rtl="0" fontAlgn="base">
              <a:buFont typeface="+mj-lt"/>
              <a:buAutoNum type="alphaLcParenR"/>
            </a:pPr>
            <a:r>
              <a:rPr lang="en-US" sz="1800" b="1" i="0" u="none" strike="noStrike" dirty="0">
                <a:solidFill>
                  <a:srgbClr val="000000"/>
                </a:solidFill>
                <a:effectLst/>
                <a:latin typeface="Times New Roman" panose="02020603050405020304" pitchFamily="18" charset="0"/>
              </a:rPr>
              <a:t>Passive Attack – Tấn </a:t>
            </a:r>
            <a:r>
              <a:rPr lang="en-US" sz="1800" b="1" i="0" u="none" strike="noStrike" dirty="0" err="1">
                <a:solidFill>
                  <a:srgbClr val="000000"/>
                </a:solidFill>
                <a:effectLst/>
                <a:latin typeface="Times New Roman" panose="02020603050405020304" pitchFamily="18" charset="0"/>
              </a:rPr>
              <a:t>công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thụ</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động</a:t>
            </a:r>
            <a:endParaRPr lang="vi-VN" sz="1800" b="1" i="0" u="none" strike="noStrike" dirty="0">
              <a:solidFill>
                <a:srgbClr val="000000"/>
              </a:solidFill>
              <a:effectLst/>
              <a:latin typeface="Times New Roman" panose="02020603050405020304" pitchFamily="18" charset="0"/>
            </a:endParaRPr>
          </a:p>
          <a:p>
            <a:pPr marL="914400" algn="just" fontAlgn="base">
              <a:buFont typeface="+mj-lt"/>
              <a:buAutoNum type="alphaLcParenR"/>
            </a:pPr>
            <a:r>
              <a:rPr lang="en-US" sz="1800" b="1" i="0" u="none" strike="noStrike" dirty="0">
                <a:solidFill>
                  <a:srgbClr val="000000"/>
                </a:solidFill>
                <a:effectLst/>
                <a:latin typeface="Times New Roman" panose="02020603050405020304" pitchFamily="18" charset="0"/>
              </a:rPr>
              <a:t> </a:t>
            </a:r>
            <a:r>
              <a:rPr lang="vi-VN" sz="1800" b="1"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Active Attack – Tấn </a:t>
            </a:r>
            <a:r>
              <a:rPr lang="en-US" sz="1800" b="1" i="0" u="none" strike="noStrike" dirty="0" err="1">
                <a:solidFill>
                  <a:srgbClr val="000000"/>
                </a:solidFill>
                <a:effectLst/>
                <a:latin typeface="Times New Roman" panose="02020603050405020304" pitchFamily="18" charset="0"/>
              </a:rPr>
              <a:t>công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chủ</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động</a:t>
            </a:r>
            <a:r>
              <a:rPr lang="en-US" sz="1800" b="1" i="0" u="none" strike="noStrike" dirty="0">
                <a:solidFill>
                  <a:srgbClr val="000000"/>
                </a:solidFill>
                <a:effectLst/>
                <a:latin typeface="Times New Roman" panose="02020603050405020304" pitchFamily="18" charset="0"/>
              </a:rPr>
              <a:t> (Can </a:t>
            </a:r>
            <a:r>
              <a:rPr lang="en-US" sz="1800" b="1" i="0" u="none" strike="noStrike" dirty="0" err="1">
                <a:solidFill>
                  <a:srgbClr val="000000"/>
                </a:solidFill>
                <a:effectLst/>
                <a:latin typeface="Times New Roman" panose="02020603050405020304" pitchFamily="18" charset="0"/>
              </a:rPr>
              <a:t>thiệp</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dữ</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liệu</a:t>
            </a:r>
            <a:r>
              <a:rPr lang="en-US" sz="1800" b="1" i="0" u="none" strike="noStrike" dirty="0">
                <a:solidFill>
                  <a:srgbClr val="000000"/>
                </a:solidFill>
                <a:effectLst/>
                <a:latin typeface="Times New Roman" panose="02020603050405020304" pitchFamily="18" charset="0"/>
              </a:rPr>
              <a:t>)</a:t>
            </a:r>
          </a:p>
          <a:p>
            <a:pPr marL="914400" algn="just" rtl="0" fontAlgn="base">
              <a:buFont typeface="+mj-lt"/>
              <a:buAutoNum type="alphaLcParenR"/>
            </a:pPr>
            <a:endParaRPr lang="en-US" sz="1800" b="1" i="0" u="none" strike="noStrike" dirty="0">
              <a:solidFill>
                <a:srgbClr val="000000"/>
              </a:solidFill>
              <a:effectLst/>
              <a:latin typeface="Times New Roman" panose="02020603050405020304" pitchFamily="18" charset="0"/>
            </a:endParaRPr>
          </a:p>
        </p:txBody>
      </p:sp>
      <p:sp>
        <p:nvSpPr>
          <p:cNvPr id="53" name="TextBox 52">
            <a:extLst>
              <a:ext uri="{FF2B5EF4-FFF2-40B4-BE49-F238E27FC236}">
                <a16:creationId xmlns:a16="http://schemas.microsoft.com/office/drawing/2014/main" id="{0006139A-E85A-CC44-DD07-C396EDD5E834}"/>
              </a:ext>
            </a:extLst>
          </p:cNvPr>
          <p:cNvSpPr txBox="1"/>
          <p:nvPr/>
        </p:nvSpPr>
        <p:spPr>
          <a:xfrm>
            <a:off x="8460432" y="4587974"/>
            <a:ext cx="441146" cy="369332"/>
          </a:xfrm>
          <a:prstGeom prst="rect">
            <a:avLst/>
          </a:prstGeom>
          <a:noFill/>
        </p:spPr>
        <p:txBody>
          <a:bodyPr wrap="none" rtlCol="0">
            <a:spAutoFit/>
          </a:bodyPr>
          <a:lstStyle/>
          <a:p>
            <a:r>
              <a:rPr lang="vi-VN" dirty="0"/>
              <a:t>15</a:t>
            </a:r>
          </a:p>
        </p:txBody>
      </p:sp>
      <p:pic>
        <p:nvPicPr>
          <p:cNvPr id="12290" name="Picture 2" descr="資訊安全]如何解決麻煩的161816.com ARP Spoofing ~ 網智數位">
            <a:extLst>
              <a:ext uri="{FF2B5EF4-FFF2-40B4-BE49-F238E27FC236}">
                <a16:creationId xmlns:a16="http://schemas.microsoft.com/office/drawing/2014/main" id="{07A7E31A-930C-E6D0-FFDD-5CE9AF194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279" y="1309847"/>
            <a:ext cx="5633442" cy="370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796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5220E-DE9B-7FC5-1D5A-11BD9C88DD11}"/>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685778AE-D9B6-C38C-F928-A4FDD638FADD}"/>
              </a:ext>
            </a:extLst>
          </p:cNvPr>
          <p:cNvSpPr>
            <a:spLocks noGrp="1"/>
          </p:cNvSpPr>
          <p:nvPr>
            <p:ph type="body" sz="quarter" idx="10"/>
          </p:nvPr>
        </p:nvSpPr>
        <p:spPr>
          <a:xfrm>
            <a:off x="0" y="123825"/>
            <a:ext cx="9144000" cy="576263"/>
          </a:xfrm>
        </p:spPr>
        <p:txBody>
          <a:bodyPr/>
          <a:lstStyle/>
          <a:p>
            <a:pPr>
              <a:defRPr/>
            </a:pPr>
            <a:r>
              <a:rPr lang="vi-VN" altLang="ko-KR" sz="2000" b="1" dirty="0">
                <a:solidFill>
                  <a:schemeClr val="tx1">
                    <a:lumMod val="65000"/>
                    <a:lumOff val="35000"/>
                  </a:schemeClr>
                </a:solidFill>
                <a:cs typeface="Arial" pitchFamily="34" charset="0"/>
              </a:rPr>
              <a:t>A</a:t>
            </a:r>
            <a:r>
              <a:rPr lang="vi-VN" altLang="ko-KR" sz="2000" b="1">
                <a:solidFill>
                  <a:schemeClr val="tx1">
                    <a:lumMod val="65000"/>
                    <a:lumOff val="35000"/>
                  </a:schemeClr>
                </a:solidFill>
                <a:cs typeface="Arial" pitchFamily="34" charset="0"/>
              </a:rPr>
              <a:t>) Passive Attack (Tấn </a:t>
            </a:r>
            <a:r>
              <a:rPr lang="vi-VN" altLang="ko-KR" sz="2000" b="1" dirty="0">
                <a:solidFill>
                  <a:schemeClr val="tx1">
                    <a:lumMod val="65000"/>
                    <a:lumOff val="35000"/>
                  </a:schemeClr>
                </a:solidFill>
                <a:cs typeface="Arial" pitchFamily="34" charset="0"/>
              </a:rPr>
              <a:t>công </a:t>
            </a:r>
            <a:r>
              <a:rPr lang="vi-VN" altLang="ko-KR" sz="2000" b="1">
                <a:solidFill>
                  <a:schemeClr val="tx1">
                    <a:lumMod val="65000"/>
                    <a:lumOff val="35000"/>
                  </a:schemeClr>
                </a:solidFill>
                <a:cs typeface="Arial" pitchFamily="34" charset="0"/>
              </a:rPr>
              <a:t>thụ động)</a:t>
            </a:r>
            <a:endParaRPr lang="en-US" altLang="ko-KR" sz="20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6E0F9C94-88A2-0A09-FDE0-A8EE35EFBFD0}"/>
              </a:ext>
            </a:extLst>
          </p:cNvPr>
          <p:cNvSpPr txBox="1"/>
          <p:nvPr/>
        </p:nvSpPr>
        <p:spPr>
          <a:xfrm>
            <a:off x="8460432" y="4650343"/>
            <a:ext cx="441146" cy="369332"/>
          </a:xfrm>
          <a:prstGeom prst="rect">
            <a:avLst/>
          </a:prstGeom>
          <a:noFill/>
        </p:spPr>
        <p:txBody>
          <a:bodyPr wrap="none" rtlCol="0">
            <a:spAutoFit/>
          </a:bodyPr>
          <a:lstStyle/>
          <a:p>
            <a:r>
              <a:rPr lang="vi-VN" dirty="0"/>
              <a:t>16</a:t>
            </a:r>
          </a:p>
        </p:txBody>
      </p:sp>
      <p:sp>
        <p:nvSpPr>
          <p:cNvPr id="5" name="TextBox 4">
            <a:extLst>
              <a:ext uri="{FF2B5EF4-FFF2-40B4-BE49-F238E27FC236}">
                <a16:creationId xmlns:a16="http://schemas.microsoft.com/office/drawing/2014/main" id="{37A3512B-5E1D-AF7C-67AD-D36BE80E8E2D}"/>
              </a:ext>
            </a:extLst>
          </p:cNvPr>
          <p:cNvSpPr txBox="1"/>
          <p:nvPr/>
        </p:nvSpPr>
        <p:spPr>
          <a:xfrm>
            <a:off x="755576" y="1131590"/>
            <a:ext cx="7632848" cy="1631216"/>
          </a:xfrm>
          <a:prstGeom prst="rect">
            <a:avLst/>
          </a:prstGeom>
          <a:noFill/>
        </p:spPr>
        <p:txBody>
          <a:bodyPr wrap="square">
            <a:spAutoFit/>
          </a:bodyPr>
          <a:lstStyle/>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Mô tả</a:t>
            </a:r>
            <a:r>
              <a:rPr lang="vi-VN" sz="2000" b="0" i="0" u="none" strike="noStrike" dirty="0">
                <a:solidFill>
                  <a:srgbClr val="000000"/>
                </a:solidFill>
                <a:effectLst/>
                <a:latin typeface="Times New Roman" panose="02020603050405020304" pitchFamily="18" charset="0"/>
              </a:rPr>
              <a:t>: Kẻ tấn công chỉ nghe lén (sniffing) dữ liệu đi qua mà không chỉnh sửa thay đổi gì nội dung dữ liệu trên đường truyền đi.</a:t>
            </a:r>
          </a:p>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Mục đích</a:t>
            </a:r>
            <a:r>
              <a:rPr lang="vi-VN" sz="2000" b="0" i="0" u="none" strike="noStrike" dirty="0">
                <a:solidFill>
                  <a:srgbClr val="000000"/>
                </a:solidFill>
                <a:effectLst/>
                <a:latin typeface="Times New Roman" panose="02020603050405020304" pitchFamily="18" charset="0"/>
              </a:rPr>
              <a:t>: Đánh cắp thông tin như tài khoản, mật khẩu, cookie, nội dung email,...</a:t>
            </a:r>
          </a:p>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Ví dụ</a:t>
            </a:r>
            <a:r>
              <a:rPr lang="vi-VN" sz="2000" b="0" i="0" u="none" strike="noStrike" dirty="0">
                <a:solidFill>
                  <a:srgbClr val="000000"/>
                </a:solidFill>
                <a:effectLst/>
                <a:latin typeface="Times New Roman" panose="02020603050405020304" pitchFamily="18" charset="0"/>
              </a:rPr>
              <a:t>: Ghi lại dữ liệu gửi đi mà không mã hóa (HTTP, telnet,..).</a:t>
            </a:r>
          </a:p>
        </p:txBody>
      </p:sp>
    </p:spTree>
    <p:extLst>
      <p:ext uri="{BB962C8B-B14F-4D97-AF65-F5344CB8AC3E}">
        <p14:creationId xmlns:p14="http://schemas.microsoft.com/office/powerpoint/2010/main" val="328210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D512F-0D50-343A-3078-7D30421EB91E}"/>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9D7D3844-10FE-2FC5-26BB-D07FD3E685B3}"/>
              </a:ext>
            </a:extLst>
          </p:cNvPr>
          <p:cNvSpPr>
            <a:spLocks noGrp="1"/>
          </p:cNvSpPr>
          <p:nvPr>
            <p:ph type="body" sz="quarter" idx="10"/>
          </p:nvPr>
        </p:nvSpPr>
        <p:spPr>
          <a:xfrm>
            <a:off x="0" y="123825"/>
            <a:ext cx="9144000" cy="576263"/>
          </a:xfrm>
        </p:spPr>
        <p:txBody>
          <a:bodyPr/>
          <a:lstStyle/>
          <a:p>
            <a:pPr>
              <a:defRPr/>
            </a:pPr>
            <a:r>
              <a:rPr lang="vi-VN" altLang="ko-KR" sz="2000" b="1">
                <a:solidFill>
                  <a:schemeClr val="tx1">
                    <a:lumMod val="65000"/>
                    <a:lumOff val="35000"/>
                  </a:schemeClr>
                </a:solidFill>
                <a:cs typeface="Arial" pitchFamily="34" charset="0"/>
              </a:rPr>
              <a:t>B) Active Attack (Tấn </a:t>
            </a:r>
            <a:r>
              <a:rPr lang="vi-VN" altLang="ko-KR" sz="2000" b="1" dirty="0">
                <a:solidFill>
                  <a:schemeClr val="tx1">
                    <a:lumMod val="65000"/>
                    <a:lumOff val="35000"/>
                  </a:schemeClr>
                </a:solidFill>
                <a:cs typeface="Arial" pitchFamily="34" charset="0"/>
              </a:rPr>
              <a:t>công </a:t>
            </a:r>
            <a:r>
              <a:rPr lang="vi-VN" altLang="ko-KR" sz="2000" b="1">
                <a:solidFill>
                  <a:schemeClr val="tx1">
                    <a:lumMod val="65000"/>
                    <a:lumOff val="35000"/>
                  </a:schemeClr>
                </a:solidFill>
                <a:cs typeface="Arial" pitchFamily="34" charset="0"/>
              </a:rPr>
              <a:t>chủ động)</a:t>
            </a:r>
            <a:endParaRPr lang="en-US" altLang="ko-KR" sz="20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C009D013-80EA-D31B-5AE7-8CA4E3F769E8}"/>
              </a:ext>
            </a:extLst>
          </p:cNvPr>
          <p:cNvSpPr txBox="1"/>
          <p:nvPr/>
        </p:nvSpPr>
        <p:spPr>
          <a:xfrm>
            <a:off x="8460432" y="4650343"/>
            <a:ext cx="441146" cy="369332"/>
          </a:xfrm>
          <a:prstGeom prst="rect">
            <a:avLst/>
          </a:prstGeom>
          <a:noFill/>
        </p:spPr>
        <p:txBody>
          <a:bodyPr wrap="none" rtlCol="0">
            <a:spAutoFit/>
          </a:bodyPr>
          <a:lstStyle/>
          <a:p>
            <a:r>
              <a:rPr lang="vi-VN" dirty="0"/>
              <a:t>17</a:t>
            </a:r>
          </a:p>
        </p:txBody>
      </p:sp>
      <p:sp>
        <p:nvSpPr>
          <p:cNvPr id="5" name="TextBox 4">
            <a:extLst>
              <a:ext uri="{FF2B5EF4-FFF2-40B4-BE49-F238E27FC236}">
                <a16:creationId xmlns:a16="http://schemas.microsoft.com/office/drawing/2014/main" id="{F58EA578-DD68-E090-6257-78ADBB437AD0}"/>
              </a:ext>
            </a:extLst>
          </p:cNvPr>
          <p:cNvSpPr txBox="1"/>
          <p:nvPr/>
        </p:nvSpPr>
        <p:spPr>
          <a:xfrm>
            <a:off x="179512" y="1059582"/>
            <a:ext cx="8784976" cy="2554545"/>
          </a:xfrm>
          <a:prstGeom prst="rect">
            <a:avLst/>
          </a:prstGeom>
          <a:noFill/>
        </p:spPr>
        <p:txBody>
          <a:bodyPr wrap="square">
            <a:spAutoFit/>
          </a:bodyPr>
          <a:lstStyle/>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Mô tả</a:t>
            </a:r>
            <a:r>
              <a:rPr lang="vi-VN" sz="2000" b="0" i="0" u="none" strike="noStrike" dirty="0">
                <a:solidFill>
                  <a:srgbClr val="000000"/>
                </a:solidFill>
                <a:effectLst/>
                <a:latin typeface="Times New Roman" panose="02020603050405020304" pitchFamily="18" charset="0"/>
              </a:rPr>
              <a:t>: Kẻ tấn công can thiệp và thực hiện thay đổi, chặn hoặc tạo ra dữ liệu </a:t>
            </a:r>
          </a:p>
          <a:p>
            <a:pPr marL="457200" algn="just" rtl="0" fontAlgn="base"/>
            <a:r>
              <a:rPr lang="vi-VN" sz="2000" b="0" i="0" u="none" strike="noStrike" dirty="0">
                <a:solidFill>
                  <a:srgbClr val="000000"/>
                </a:solidFill>
                <a:effectLst/>
                <a:latin typeface="Times New Roman" panose="02020603050405020304" pitchFamily="18" charset="0"/>
              </a:rPr>
              <a:t>giả sau đó gửi đến nạn nhân.</a:t>
            </a:r>
          </a:p>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Mục đích</a:t>
            </a:r>
            <a:r>
              <a:rPr lang="vi-VN" sz="2000" b="0" i="0" u="none" strike="noStrike" dirty="0">
                <a:solidFill>
                  <a:srgbClr val="000000"/>
                </a:solidFill>
                <a:effectLst/>
                <a:latin typeface="Times New Roman" panose="02020603050405020304" pitchFamily="18" charset="0"/>
              </a:rPr>
              <a:t>:</a:t>
            </a:r>
          </a:p>
          <a:p>
            <a:pPr marL="742950" lvl="1" indent="-285750" algn="just" rtl="0" fontAlgn="base">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Thay đổi nội dung gói tin (giả mạo thông tin, chuyển tiền, đổi link,…)</a:t>
            </a:r>
          </a:p>
          <a:p>
            <a:pPr marL="742950" lvl="1" indent="-285750" algn="just" rtl="0" fontAlgn="base">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Tấn công MITM nâng cao (chèn mã độc, điều hướng sang trang web giả).</a:t>
            </a:r>
          </a:p>
          <a:p>
            <a:pPr marL="457200"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Ví dụ</a:t>
            </a:r>
            <a:r>
              <a:rPr lang="vi-VN" sz="2000" b="0" i="0" u="none" strike="noStrike" dirty="0">
                <a:solidFill>
                  <a:srgbClr val="000000"/>
                </a:solidFill>
                <a:effectLst/>
                <a:latin typeface="Times New Roman" panose="02020603050405020304" pitchFamily="18" charset="0"/>
              </a:rPr>
              <a:t>:</a:t>
            </a:r>
          </a:p>
          <a:p>
            <a:pPr marL="742950" lvl="1" indent="-285750" algn="just" rtl="0" fontAlgn="base">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Thay đổi nội dung HTML, chuyển nút đăng nhập thành form gửi về attacker.</a:t>
            </a:r>
          </a:p>
          <a:p>
            <a:pPr marL="742950" lvl="1" indent="-285750" algn="just" rtl="0" fontAlgn="base">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Chèn mã độc hoặc keylogger vào web.</a:t>
            </a:r>
          </a:p>
        </p:txBody>
      </p:sp>
    </p:spTree>
    <p:extLst>
      <p:ext uri="{BB962C8B-B14F-4D97-AF65-F5344CB8AC3E}">
        <p14:creationId xmlns:p14="http://schemas.microsoft.com/office/powerpoint/2010/main" val="73878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18ED5-7658-4485-76A0-F0EEADAEDCB2}"/>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C2938EC1-1315-361B-2E7A-A5E4E96224CD}"/>
              </a:ext>
            </a:extLst>
          </p:cNvPr>
          <p:cNvSpPr>
            <a:spLocks noGrp="1"/>
          </p:cNvSpPr>
          <p:nvPr>
            <p:ph type="body" sz="quarter" idx="10"/>
          </p:nvPr>
        </p:nvSpPr>
        <p:spPr>
          <a:xfrm>
            <a:off x="0" y="0"/>
            <a:ext cx="9144000" cy="1151781"/>
          </a:xfrm>
        </p:spPr>
        <p:txBody>
          <a:bodyPr/>
          <a:lstStyle/>
          <a:p>
            <a:pPr>
              <a:defRPr/>
            </a:pPr>
            <a:r>
              <a:rPr lang="vi-VN" sz="2800" b="1" dirty="0">
                <a:solidFill>
                  <a:srgbClr val="000000"/>
                </a:solidFill>
                <a:latin typeface="Times New Roman" panose="02020603050405020304" pitchFamily="18" charset="0"/>
              </a:rPr>
              <a:t>4</a:t>
            </a:r>
            <a:r>
              <a:rPr lang="vi-VN" sz="4000" b="1" i="0" u="none" strike="noStrike" dirty="0">
                <a:solidFill>
                  <a:srgbClr val="000000"/>
                </a:solidFill>
                <a:effectLst/>
                <a:latin typeface="Times New Roman" panose="02020603050405020304" pitchFamily="18" charset="0"/>
              </a:rPr>
              <a:t>)</a:t>
            </a:r>
            <a:r>
              <a:rPr lang="en-US" sz="2800" b="1" i="0" u="none" strike="noStrike" dirty="0">
                <a:solidFill>
                  <a:srgbClr val="000000"/>
                </a:solidFill>
                <a:effectLst/>
                <a:latin typeface="Times New Roman" panose="02020603050405020304" pitchFamily="18" charset="0"/>
              </a:rPr>
              <a:t> </a:t>
            </a:r>
            <a:r>
              <a:rPr lang="vi-VN" sz="2800" b="1" i="0" u="none" strike="noStrike" dirty="0">
                <a:solidFill>
                  <a:srgbClr val="000000"/>
                </a:solidFill>
                <a:effectLst/>
                <a:latin typeface="Times New Roman" panose="02020603050405020304" pitchFamily="18" charset="0"/>
              </a:rPr>
              <a:t>Mối liên hệ giữa ARP Spoofing với một số </a:t>
            </a:r>
          </a:p>
          <a:p>
            <a:pPr>
              <a:defRPr/>
            </a:pPr>
            <a:r>
              <a:rPr lang="vi-VN" sz="2800" b="1" i="0" u="none" strike="noStrike" dirty="0">
                <a:solidFill>
                  <a:srgbClr val="000000"/>
                </a:solidFill>
                <a:effectLst/>
                <a:latin typeface="Times New Roman" panose="02020603050405020304" pitchFamily="18" charset="0"/>
              </a:rPr>
              <a:t>phương pháp tấn công khác.</a:t>
            </a:r>
            <a:endParaRPr lang="en-US" altLang="ko-KR" sz="20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2DD8CF43-6AA4-83A7-6398-4161381215CA}"/>
              </a:ext>
            </a:extLst>
          </p:cNvPr>
          <p:cNvSpPr txBox="1"/>
          <p:nvPr/>
        </p:nvSpPr>
        <p:spPr>
          <a:xfrm>
            <a:off x="8460432" y="4722698"/>
            <a:ext cx="441146" cy="369332"/>
          </a:xfrm>
          <a:prstGeom prst="rect">
            <a:avLst/>
          </a:prstGeom>
          <a:noFill/>
        </p:spPr>
        <p:txBody>
          <a:bodyPr wrap="none" rtlCol="0">
            <a:spAutoFit/>
          </a:bodyPr>
          <a:lstStyle/>
          <a:p>
            <a:r>
              <a:rPr lang="vi-VN" dirty="0"/>
              <a:t>18</a:t>
            </a:r>
          </a:p>
        </p:txBody>
      </p:sp>
      <p:sp>
        <p:nvSpPr>
          <p:cNvPr id="3" name="TextBox 2">
            <a:extLst>
              <a:ext uri="{FF2B5EF4-FFF2-40B4-BE49-F238E27FC236}">
                <a16:creationId xmlns:a16="http://schemas.microsoft.com/office/drawing/2014/main" id="{15492D85-0B27-BDE5-8198-22B975D7C976}"/>
              </a:ext>
            </a:extLst>
          </p:cNvPr>
          <p:cNvSpPr txBox="1"/>
          <p:nvPr/>
        </p:nvSpPr>
        <p:spPr>
          <a:xfrm>
            <a:off x="323528" y="1098355"/>
            <a:ext cx="8784976" cy="2862322"/>
          </a:xfrm>
          <a:prstGeom prst="rect">
            <a:avLst/>
          </a:prstGeom>
          <a:noFill/>
        </p:spPr>
        <p:txBody>
          <a:bodyPr wrap="square">
            <a:spAutoFit/>
          </a:bodyPr>
          <a:lstStyle/>
          <a:p>
            <a:endParaRPr lang="vi-VN" sz="1800" b="1" i="0" u="none" strike="noStrike" dirty="0">
              <a:solidFill>
                <a:srgbClr val="000000"/>
              </a:solidFill>
              <a:effectLst/>
              <a:latin typeface="Times New Roman" panose="02020603050405020304" pitchFamily="18" charset="0"/>
            </a:endParaRPr>
          </a:p>
          <a:p>
            <a:pPr marL="342900" indent="-342900">
              <a:buFont typeface="+mj-lt"/>
              <a:buAutoNum type="alphaLcParenR"/>
            </a:pPr>
            <a:r>
              <a:rPr lang="en-US" sz="1800" b="1" i="0" u="none" strike="noStrike" dirty="0">
                <a:solidFill>
                  <a:srgbClr val="000000"/>
                </a:solidFill>
                <a:effectLst/>
                <a:latin typeface="Times New Roman" panose="02020603050405020304" pitchFamily="18" charset="0"/>
              </a:rPr>
              <a:t>Phishing Attack </a:t>
            </a:r>
            <a:r>
              <a:rPr lang="en-US" sz="1800" b="1" i="0" u="none" strike="noStrike" dirty="0" err="1">
                <a:solidFill>
                  <a:srgbClr val="000000"/>
                </a:solidFill>
                <a:effectLst/>
                <a:latin typeface="Times New Roman" panose="02020603050405020304" pitchFamily="18" charset="0"/>
              </a:rPr>
              <a:t>thông</a:t>
            </a:r>
            <a:r>
              <a:rPr lang="en-US" sz="1800" b="1" i="0" u="none" strike="noStrike" dirty="0">
                <a:solidFill>
                  <a:srgbClr val="000000"/>
                </a:solidFill>
                <a:effectLst/>
                <a:latin typeface="Times New Roman" panose="02020603050405020304" pitchFamily="18" charset="0"/>
              </a:rPr>
              <a:t> qua ARP Spoofing</a:t>
            </a:r>
            <a:endParaRPr lang="vi-VN" sz="1800" b="1" i="0" u="none" strike="noStrike" dirty="0">
              <a:solidFill>
                <a:srgbClr val="000000"/>
              </a:solidFill>
              <a:effectLst/>
              <a:latin typeface="Times New Roman" panose="02020603050405020304" pitchFamily="18" charset="0"/>
            </a:endParaRPr>
          </a:p>
          <a:p>
            <a:r>
              <a:rPr lang="vi-VN" sz="1800" b="0" i="0" u="none" strike="noStrike" dirty="0">
                <a:solidFill>
                  <a:srgbClr val="000000"/>
                </a:solidFill>
                <a:effectLst/>
                <a:latin typeface="Times New Roman" panose="02020603050405020304" pitchFamily="18" charset="0"/>
              </a:rPr>
              <a:t>Kẻ tấn công kết hợp ARP Spoofing và DNS Spoofing để điều hướng nạn nhân sang một trang giả mạo giống y hệt trang thật nhằm đánh lừa nạn nhân nhằm </a:t>
            </a:r>
            <a:r>
              <a:rPr lang="vi-VN" dirty="0">
                <a:solidFill>
                  <a:srgbClr val="000000"/>
                </a:solidFill>
                <a:latin typeface="Times New Roman" panose="02020603050405020304" pitchFamily="18" charset="0"/>
              </a:rPr>
              <a:t>đ</a:t>
            </a:r>
            <a:r>
              <a:rPr lang="en-US" sz="1800" b="0" i="0" u="none" strike="noStrike" dirty="0" err="1">
                <a:solidFill>
                  <a:srgbClr val="000000"/>
                </a:solidFill>
                <a:effectLst/>
                <a:latin typeface="Times New Roman" panose="02020603050405020304" pitchFamily="18" charset="0"/>
              </a:rPr>
              <a:t>ánh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cắp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tài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khoản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mật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khẩu</a:t>
            </a:r>
            <a:r>
              <a:rPr lang="en-US" sz="1800" b="0" i="0" u="none" strike="noStrike" dirty="0">
                <a:solidFill>
                  <a:srgbClr val="000000"/>
                </a:solidFill>
                <a:effectLst/>
                <a:latin typeface="Times New Roman" panose="02020603050405020304" pitchFamily="18" charset="0"/>
              </a:rPr>
              <a:t>, </a:t>
            </a:r>
            <a:endParaRPr lang="vi-VN" sz="1800" b="0"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thông</a:t>
            </a:r>
            <a:r>
              <a:rPr lang="en-US" sz="1800" b="0" i="0" u="none" strike="noStrike" dirty="0">
                <a:solidFill>
                  <a:srgbClr val="000000"/>
                </a:solidFill>
                <a:effectLst/>
                <a:latin typeface="Times New Roman" panose="02020603050405020304" pitchFamily="18" charset="0"/>
              </a:rPr>
              <a:t> tin </a:t>
            </a:r>
            <a:r>
              <a:rPr lang="en-US" sz="1800" b="0" i="0" u="none" strike="noStrike" dirty="0" err="1">
                <a:solidFill>
                  <a:srgbClr val="000000"/>
                </a:solidFill>
                <a:effectLst/>
                <a:latin typeface="Times New Roman" panose="02020603050405020304" pitchFamily="18" charset="0"/>
              </a:rPr>
              <a:t>ngân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hàng</a:t>
            </a:r>
            <a:r>
              <a:rPr lang="en-US" sz="1800" b="0" i="0" u="none" strike="noStrike" dirty="0">
                <a:solidFill>
                  <a:srgbClr val="000000"/>
                </a:solidFill>
                <a:effectLst/>
                <a:latin typeface="Times New Roman" panose="02020603050405020304" pitchFamily="18" charset="0"/>
              </a:rPr>
              <a:t>, OTP...</a:t>
            </a:r>
            <a:endParaRPr lang="vi-VN" sz="1800" b="0" i="0" u="none" strike="noStrike" dirty="0">
              <a:solidFill>
                <a:srgbClr val="000000"/>
              </a:solidFill>
              <a:effectLst/>
              <a:latin typeface="Times New Roman" panose="02020603050405020304" pitchFamily="18" charset="0"/>
            </a:endParaRPr>
          </a:p>
          <a:p>
            <a:endParaRPr lang="vi-VN" sz="1800" b="1" i="0" u="none" strike="noStrike" dirty="0">
              <a:solidFill>
                <a:srgbClr val="000000"/>
              </a:solidFill>
              <a:effectLst/>
              <a:latin typeface="Times New Roman" panose="02020603050405020304" pitchFamily="18" charset="0"/>
            </a:endParaRPr>
          </a:p>
          <a:p>
            <a:r>
              <a:rPr lang="vi-VN" sz="1800" b="1" i="0" u="none" strike="noStrike" dirty="0">
                <a:solidFill>
                  <a:srgbClr val="000000"/>
                </a:solidFill>
                <a:effectLst/>
                <a:latin typeface="Times New Roman" panose="02020603050405020304" pitchFamily="18" charset="0"/>
              </a:rPr>
              <a:t>b)  </a:t>
            </a:r>
            <a:r>
              <a:rPr lang="en-US" sz="1800" b="1" i="0" u="none" strike="noStrike" dirty="0">
                <a:solidFill>
                  <a:srgbClr val="000000"/>
                </a:solidFill>
                <a:effectLst/>
                <a:latin typeface="Times New Roman" panose="02020603050405020304" pitchFamily="18" charset="0"/>
              </a:rPr>
              <a:t>DoS Attack (</a:t>
            </a:r>
            <a:r>
              <a:rPr lang="en-US" sz="1800" b="1" i="0" u="none" strike="noStrike" dirty="0" err="1">
                <a:solidFill>
                  <a:srgbClr val="000000"/>
                </a:solidFill>
                <a:effectLst/>
                <a:latin typeface="Times New Roman" panose="02020603050405020304" pitchFamily="18" charset="0"/>
              </a:rPr>
              <a:t>Từ</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chối</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dịch</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vụ</a:t>
            </a:r>
            <a:r>
              <a:rPr lang="en-US" sz="1800" b="1" i="0" u="none" strike="noStrike" dirty="0">
                <a:solidFill>
                  <a:srgbClr val="000000"/>
                </a:solidFill>
                <a:effectLst/>
                <a:latin typeface="Times New Roman" panose="02020603050405020304" pitchFamily="18" charset="0"/>
              </a:rPr>
              <a:t>)</a:t>
            </a:r>
            <a:endParaRPr lang="vi-VN" sz="1800" b="1" i="0" u="none" strike="noStrike" dirty="0">
              <a:solidFill>
                <a:srgbClr val="000000"/>
              </a:solidFill>
              <a:effectLst/>
              <a:latin typeface="Times New Roman" panose="02020603050405020304" pitchFamily="18" charset="0"/>
            </a:endParaRPr>
          </a:p>
          <a:p>
            <a:r>
              <a:rPr lang="en-US" sz="1800" b="0" i="0" u="none" strike="noStrike" dirty="0" err="1">
                <a:solidFill>
                  <a:srgbClr val="000000"/>
                </a:solidFill>
                <a:effectLst/>
                <a:latin typeface="Times New Roman" panose="02020603050405020304" pitchFamily="18" charset="0"/>
              </a:rPr>
              <a:t>Làm</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nạn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nhân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mất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kết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nối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mạng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bằng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cách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trỏ</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địa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chỉ</a:t>
            </a:r>
            <a:r>
              <a:rPr lang="en-US" sz="1800" b="0" i="0" u="none" strike="noStrike" dirty="0">
                <a:solidFill>
                  <a:srgbClr val="000000"/>
                </a:solidFill>
                <a:effectLst/>
                <a:latin typeface="Times New Roman" panose="02020603050405020304" pitchFamily="18" charset="0"/>
              </a:rPr>
              <a:t> IP </a:t>
            </a:r>
            <a:r>
              <a:rPr lang="en-US" sz="1800" b="0" i="0" u="none" strike="noStrike" dirty="0" err="1">
                <a:solidFill>
                  <a:srgbClr val="000000"/>
                </a:solidFill>
                <a:effectLst/>
                <a:latin typeface="Times New Roman" panose="02020603050405020304" pitchFamily="18" charset="0"/>
              </a:rPr>
              <a:t>về</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địa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chỉ</a:t>
            </a:r>
            <a:r>
              <a:rPr lang="en-US" sz="1800" b="0" i="0" u="none" strike="noStrike" dirty="0">
                <a:solidFill>
                  <a:srgbClr val="000000"/>
                </a:solidFill>
                <a:effectLst/>
                <a:latin typeface="Times New Roman" panose="02020603050405020304" pitchFamily="18" charset="0"/>
              </a:rPr>
              <a:t> MAC </a:t>
            </a:r>
            <a:r>
              <a:rPr lang="en-US" sz="1800" b="0" i="0" u="none" strike="noStrike" dirty="0" err="1">
                <a:solidFill>
                  <a:srgbClr val="000000"/>
                </a:solidFill>
                <a:effectLst/>
                <a:latin typeface="Times New Roman" panose="02020603050405020304" pitchFamily="18" charset="0"/>
              </a:rPr>
              <a:t>không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tồn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tại</a:t>
            </a:r>
            <a:r>
              <a:rPr lang="vi-VN" dirty="0">
                <a:solidFill>
                  <a:srgbClr val="000000"/>
                </a:solidFill>
                <a:latin typeface="Times New Roman" panose="02020603050405020304" pitchFamily="18" charset="0"/>
              </a:rPr>
              <a:t> hoặc đơn giản hơn là </a:t>
            </a:r>
            <a:r>
              <a:rPr lang="vi-VN">
                <a:solidFill>
                  <a:srgbClr val="000000"/>
                </a:solidFill>
                <a:latin typeface="Times New Roman" panose="02020603050405020304" pitchFamily="18" charset="0"/>
              </a:rPr>
              <a:t>không chuyển </a:t>
            </a:r>
            <a:r>
              <a:rPr lang="vi-VN" dirty="0">
                <a:solidFill>
                  <a:srgbClr val="000000"/>
                </a:solidFill>
                <a:latin typeface="Times New Roman" panose="02020603050405020304" pitchFamily="18" charset="0"/>
              </a:rPr>
              <a:t>tiếp </a:t>
            </a:r>
            <a:r>
              <a:rPr lang="vi-VN">
                <a:solidFill>
                  <a:srgbClr val="000000"/>
                </a:solidFill>
                <a:latin typeface="Times New Roman" panose="02020603050405020304" pitchFamily="18" charset="0"/>
              </a:rPr>
              <a:t>gói tin về lại nạn nhân.</a:t>
            </a:r>
            <a:endParaRPr lang="vi-VN" sz="1800" b="1" i="0" u="none" strike="noStrike" dirty="0">
              <a:solidFill>
                <a:srgbClr val="000000"/>
              </a:solidFill>
              <a:effectLst/>
              <a:latin typeface="Times New Roman" panose="02020603050405020304" pitchFamily="18" charset="0"/>
            </a:endParaRPr>
          </a:p>
          <a:p>
            <a:pPr marL="342900" indent="-342900">
              <a:buFont typeface="+mj-lt"/>
              <a:buAutoNum type="alphaLcParenR"/>
            </a:pP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93565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lock Arc 14"/>
          <p:cNvSpPr/>
          <p:nvPr/>
        </p:nvSpPr>
        <p:spPr>
          <a:xfrm>
            <a:off x="179511" y="2143048"/>
            <a:ext cx="1217198" cy="1217254"/>
          </a:xfrm>
          <a:custGeom>
            <a:avLst/>
            <a:gdLst/>
            <a:ahLst/>
            <a:cxnLst/>
            <a:rect l="l" t="t" r="r" b="b"/>
            <a:pathLst>
              <a:path w="1217198" h="1217254">
                <a:moveTo>
                  <a:pt x="1172073" y="616019"/>
                </a:moveTo>
                <a:lnTo>
                  <a:pt x="1217198" y="616610"/>
                </a:lnTo>
                <a:cubicBezTo>
                  <a:pt x="1216181" y="694136"/>
                  <a:pt x="1200702" y="768120"/>
                  <a:pt x="1172073" y="835497"/>
                </a:cubicBezTo>
                <a:close/>
                <a:moveTo>
                  <a:pt x="592301" y="223"/>
                </a:moveTo>
                <a:cubicBezTo>
                  <a:pt x="925156" y="-8708"/>
                  <a:pt x="1203399" y="251500"/>
                  <a:pt x="1216760" y="584207"/>
                </a:cubicBezTo>
                <a:lnTo>
                  <a:pt x="1025903" y="591872"/>
                </a:lnTo>
                <a:cubicBezTo>
                  <a:pt x="1016735" y="363582"/>
                  <a:pt x="825816" y="185038"/>
                  <a:pt x="597424" y="191166"/>
                </a:cubicBezTo>
                <a:cubicBezTo>
                  <a:pt x="369033" y="197294"/>
                  <a:pt x="187962" y="385820"/>
                  <a:pt x="191049" y="614273"/>
                </a:cubicBezTo>
                <a:cubicBezTo>
                  <a:pt x="194136" y="842726"/>
                  <a:pt x="380235" y="1026290"/>
                  <a:pt x="608708" y="1026244"/>
                </a:cubicBezTo>
                <a:cubicBezTo>
                  <a:pt x="773320" y="1026211"/>
                  <a:pt x="915896" y="930876"/>
                  <a:pt x="982606" y="791527"/>
                </a:cubicBezTo>
                <a:lnTo>
                  <a:pt x="982606" y="1085471"/>
                </a:lnTo>
                <a:cubicBezTo>
                  <a:pt x="880769" y="1168806"/>
                  <a:pt x="750352" y="1217226"/>
                  <a:pt x="608747" y="1217254"/>
                </a:cubicBezTo>
                <a:cubicBezTo>
                  <a:pt x="275773" y="1217320"/>
                  <a:pt x="4555" y="949797"/>
                  <a:pt x="56" y="616853"/>
                </a:cubicBezTo>
                <a:cubicBezTo>
                  <a:pt x="-4443" y="283909"/>
                  <a:pt x="259446" y="9154"/>
                  <a:pt x="592301" y="2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Rectangle 18"/>
          <p:cNvSpPr/>
          <p:nvPr/>
        </p:nvSpPr>
        <p:spPr>
          <a:xfrm>
            <a:off x="1207294" y="1561169"/>
            <a:ext cx="189467" cy="1040153"/>
          </a:xfrm>
          <a:custGeom>
            <a:avLst/>
            <a:gdLst>
              <a:gd name="connsiteX0" fmla="*/ 0 w 189467"/>
              <a:gd name="connsiteY0" fmla="*/ 0 h 1080346"/>
              <a:gd name="connsiteX1" fmla="*/ 189467 w 189467"/>
              <a:gd name="connsiteY1" fmla="*/ 0 h 1080346"/>
              <a:gd name="connsiteX2" fmla="*/ 189467 w 189467"/>
              <a:gd name="connsiteY2" fmla="*/ 1080346 h 1080346"/>
              <a:gd name="connsiteX3" fmla="*/ 187528 w 189467"/>
              <a:gd name="connsiteY3" fmla="*/ 1040153 h 1080346"/>
              <a:gd name="connsiteX4" fmla="*/ 0 w 189467"/>
              <a:gd name="connsiteY4" fmla="*/ 674512 h 1080346"/>
              <a:gd name="connsiteX5" fmla="*/ 0 w 189467"/>
              <a:gd name="connsiteY5" fmla="*/ 0 h 1080346"/>
              <a:gd name="connsiteX0" fmla="*/ 0 w 189467"/>
              <a:gd name="connsiteY0" fmla="*/ 0 h 1040153"/>
              <a:gd name="connsiteX1" fmla="*/ 189467 w 189467"/>
              <a:gd name="connsiteY1" fmla="*/ 0 h 1040153"/>
              <a:gd name="connsiteX2" fmla="*/ 187528 w 189467"/>
              <a:gd name="connsiteY2" fmla="*/ 1040153 h 1040153"/>
              <a:gd name="connsiteX3" fmla="*/ 0 w 189467"/>
              <a:gd name="connsiteY3" fmla="*/ 674512 h 1040153"/>
              <a:gd name="connsiteX4" fmla="*/ 0 w 189467"/>
              <a:gd name="connsiteY4" fmla="*/ 0 h 1040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67" h="1040153">
                <a:moveTo>
                  <a:pt x="0" y="0"/>
                </a:moveTo>
                <a:lnTo>
                  <a:pt x="189467" y="0"/>
                </a:lnTo>
                <a:cubicBezTo>
                  <a:pt x="188821" y="346718"/>
                  <a:pt x="188174" y="693435"/>
                  <a:pt x="187528" y="1040153"/>
                </a:cubicBezTo>
                <a:cubicBezTo>
                  <a:pt x="179329" y="879836"/>
                  <a:pt x="108663" y="777233"/>
                  <a:pt x="0" y="674512"/>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 name="Title 2"/>
          <p:cNvSpPr txBox="1">
            <a:spLocks/>
          </p:cNvSpPr>
          <p:nvPr/>
        </p:nvSpPr>
        <p:spPr>
          <a:xfrm>
            <a:off x="1547664" y="-132085"/>
            <a:ext cx="2120249" cy="641487"/>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vi-VN" sz="2400" dirty="0">
                <a:cs typeface="Arial" pitchFamily="34" charset="0"/>
              </a:rPr>
              <a:t>NỘI DUNG</a:t>
            </a:r>
            <a:endParaRPr lang="en-US" sz="2400" dirty="0">
              <a:cs typeface="Arial" pitchFamily="34" charset="0"/>
            </a:endParaRPr>
          </a:p>
        </p:txBody>
      </p:sp>
      <p:sp>
        <p:nvSpPr>
          <p:cNvPr id="7" name="Rectangle 6"/>
          <p:cNvSpPr/>
          <p:nvPr/>
        </p:nvSpPr>
        <p:spPr>
          <a:xfrm>
            <a:off x="3060504" y="500845"/>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10" name="TextBox 10"/>
          <p:cNvSpPr txBox="1"/>
          <p:nvPr/>
        </p:nvSpPr>
        <p:spPr bwMode="auto">
          <a:xfrm>
            <a:off x="2994391" y="462192"/>
            <a:ext cx="5040560" cy="38719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800" b="1" i="0" u="none" strike="noStrike" dirty="0">
                <a:solidFill>
                  <a:srgbClr val="000000"/>
                </a:solidFill>
                <a:effectLst/>
                <a:latin typeface="Times New Roman" panose="02020603050405020304" pitchFamily="18" charset="0"/>
              </a:rPr>
              <a:t>ARP </a:t>
            </a:r>
            <a:r>
              <a:rPr lang="en-US" sz="1800" b="1" i="0" u="none" strike="noStrike" dirty="0" err="1">
                <a:solidFill>
                  <a:srgbClr val="000000"/>
                </a:solidFill>
                <a:effectLst/>
                <a:latin typeface="Times New Roman" panose="02020603050405020304" pitchFamily="18" charset="0"/>
              </a:rPr>
              <a:t>và</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cách</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thức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hoạt</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động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trong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mạng</a:t>
            </a:r>
            <a:endParaRPr lang="en-US" altLang="ko-KR" sz="1400" b="1" dirty="0">
              <a:solidFill>
                <a:schemeClr val="tx1">
                  <a:lumMod val="65000"/>
                  <a:lumOff val="35000"/>
                </a:schemeClr>
              </a:solidFill>
              <a:cs typeface="Arial" pitchFamily="34" charset="0"/>
            </a:endParaRPr>
          </a:p>
        </p:txBody>
      </p:sp>
      <p:sp>
        <p:nvSpPr>
          <p:cNvPr id="12" name="Chevron 11"/>
          <p:cNvSpPr/>
          <p:nvPr/>
        </p:nvSpPr>
        <p:spPr>
          <a:xfrm rot="16200000">
            <a:off x="2092936" y="373830"/>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13" name="TextBox 12"/>
          <p:cNvSpPr txBox="1"/>
          <p:nvPr/>
        </p:nvSpPr>
        <p:spPr>
          <a:xfrm>
            <a:off x="2245713" y="480697"/>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4" name="Freeform 13"/>
          <p:cNvSpPr/>
          <p:nvPr/>
        </p:nvSpPr>
        <p:spPr>
          <a:xfrm>
            <a:off x="950152" y="421885"/>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9"/>
          <p:cNvSpPr/>
          <p:nvPr/>
        </p:nvSpPr>
        <p:spPr>
          <a:xfrm>
            <a:off x="1207294" y="2703006"/>
            <a:ext cx="189467" cy="2440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Freeform 23"/>
          <p:cNvSpPr/>
          <p:nvPr/>
        </p:nvSpPr>
        <p:spPr>
          <a:xfrm>
            <a:off x="1164435" y="190079"/>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8"/>
          <p:cNvSpPr/>
          <p:nvPr/>
        </p:nvSpPr>
        <p:spPr>
          <a:xfrm>
            <a:off x="3060504" y="1366555"/>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33" name="TextBox 10"/>
          <p:cNvSpPr txBox="1"/>
          <p:nvPr/>
        </p:nvSpPr>
        <p:spPr bwMode="auto">
          <a:xfrm>
            <a:off x="3060504" y="1437139"/>
            <a:ext cx="5040560" cy="38719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800" b="1" i="0" u="none" strike="noStrike" dirty="0">
                <a:solidFill>
                  <a:srgbClr val="000000"/>
                </a:solidFill>
                <a:effectLst/>
                <a:latin typeface="Times New Roman" panose="02020603050405020304" pitchFamily="18" charset="0"/>
              </a:rPr>
              <a:t>ARP Spoofing </a:t>
            </a:r>
            <a:r>
              <a:rPr lang="en-US" sz="1800" b="1" i="0" u="none" strike="noStrike" dirty="0" err="1">
                <a:solidFill>
                  <a:srgbClr val="000000"/>
                </a:solidFill>
                <a:effectLst/>
                <a:latin typeface="Times New Roman" panose="02020603050405020304" pitchFamily="18" charset="0"/>
              </a:rPr>
              <a:t>và</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cách</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thức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hoạt</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động</a:t>
            </a:r>
            <a:endParaRPr lang="en-US" altLang="ko-KR" sz="1400" b="1" dirty="0">
              <a:solidFill>
                <a:schemeClr val="tx1">
                  <a:lumMod val="65000"/>
                  <a:lumOff val="35000"/>
                </a:schemeClr>
              </a:solidFill>
              <a:cs typeface="Arial" pitchFamily="34" charset="0"/>
            </a:endParaRPr>
          </a:p>
        </p:txBody>
      </p:sp>
      <p:sp>
        <p:nvSpPr>
          <p:cNvPr id="31" name="Chevron 30"/>
          <p:cNvSpPr/>
          <p:nvPr/>
        </p:nvSpPr>
        <p:spPr>
          <a:xfrm rot="16200000">
            <a:off x="2103292" y="1212814"/>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32" name="TextBox 31"/>
          <p:cNvSpPr txBox="1"/>
          <p:nvPr/>
        </p:nvSpPr>
        <p:spPr>
          <a:xfrm>
            <a:off x="2235898" y="1306685"/>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36" name="Rectangle 35"/>
          <p:cNvSpPr/>
          <p:nvPr/>
        </p:nvSpPr>
        <p:spPr>
          <a:xfrm>
            <a:off x="3060504" y="2249774"/>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0" name="TextBox 10"/>
          <p:cNvSpPr txBox="1"/>
          <p:nvPr/>
        </p:nvSpPr>
        <p:spPr bwMode="auto">
          <a:xfrm>
            <a:off x="3125902" y="2356750"/>
            <a:ext cx="5040560" cy="38719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800" b="1" i="0" u="none" strike="noStrike" dirty="0" err="1">
                <a:solidFill>
                  <a:srgbClr val="000000"/>
                </a:solidFill>
                <a:effectLst/>
                <a:latin typeface="Times New Roman" panose="02020603050405020304" pitchFamily="18" charset="0"/>
              </a:rPr>
              <a:t>Phân</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loại</a:t>
            </a:r>
            <a:r>
              <a:rPr lang="en-US" sz="1800" b="1" i="0" u="none" strike="noStrike" dirty="0">
                <a:solidFill>
                  <a:srgbClr val="000000"/>
                </a:solidFill>
                <a:effectLst/>
                <a:latin typeface="Times New Roman" panose="02020603050405020304" pitchFamily="18" charset="0"/>
              </a:rPr>
              <a:t> ARP Spoofing </a:t>
            </a:r>
            <a:r>
              <a:rPr lang="en-US" sz="1800" b="1" i="0" u="none" strike="noStrike" dirty="0" err="1">
                <a:solidFill>
                  <a:srgbClr val="000000"/>
                </a:solidFill>
                <a:effectLst/>
                <a:latin typeface="Times New Roman" panose="02020603050405020304" pitchFamily="18" charset="0"/>
              </a:rPr>
              <a:t>theo</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mục</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đích</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tấn</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công</a:t>
            </a:r>
            <a:endParaRPr lang="en-US" altLang="ko-KR" sz="1400" b="1" dirty="0">
              <a:solidFill>
                <a:schemeClr val="tx1">
                  <a:lumMod val="65000"/>
                  <a:lumOff val="35000"/>
                </a:schemeClr>
              </a:solidFill>
              <a:cs typeface="Arial" pitchFamily="34" charset="0"/>
            </a:endParaRPr>
          </a:p>
        </p:txBody>
      </p:sp>
      <p:sp>
        <p:nvSpPr>
          <p:cNvPr id="38" name="Chevron 37"/>
          <p:cNvSpPr/>
          <p:nvPr/>
        </p:nvSpPr>
        <p:spPr>
          <a:xfrm rot="16200000">
            <a:off x="2092936" y="2030978"/>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rial" pitchFamily="34" charset="0"/>
              <a:cs typeface="Arial" pitchFamily="34" charset="0"/>
            </a:endParaRPr>
          </a:p>
        </p:txBody>
      </p:sp>
      <p:sp>
        <p:nvSpPr>
          <p:cNvPr id="39" name="TextBox 38"/>
          <p:cNvSpPr txBox="1"/>
          <p:nvPr/>
        </p:nvSpPr>
        <p:spPr>
          <a:xfrm>
            <a:off x="2222282" y="2125918"/>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3" name="Rectangle 42"/>
          <p:cNvSpPr/>
          <p:nvPr/>
        </p:nvSpPr>
        <p:spPr>
          <a:xfrm>
            <a:off x="3074065" y="3092946"/>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47" name="TextBox 10"/>
          <p:cNvSpPr txBox="1"/>
          <p:nvPr/>
        </p:nvSpPr>
        <p:spPr bwMode="auto">
          <a:xfrm>
            <a:off x="3060504" y="3054846"/>
            <a:ext cx="5183904" cy="67758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vi-VN" sz="1800" b="1" i="0" u="none" strike="noStrike" dirty="0">
                <a:solidFill>
                  <a:srgbClr val="000000"/>
                </a:solidFill>
                <a:effectLst/>
                <a:latin typeface="Times New Roman" panose="02020603050405020304" pitchFamily="18" charset="0"/>
              </a:rPr>
              <a:t>Mối liên hệ giữa ARP Spoofing với một số phương pháp tấn công khác.</a:t>
            </a:r>
            <a:endParaRPr lang="en-US" altLang="ko-KR" sz="1400" b="1" dirty="0">
              <a:solidFill>
                <a:schemeClr val="tx1">
                  <a:lumMod val="65000"/>
                  <a:lumOff val="35000"/>
                </a:schemeClr>
              </a:solidFill>
              <a:cs typeface="Arial" pitchFamily="34" charset="0"/>
            </a:endParaRPr>
          </a:p>
        </p:txBody>
      </p:sp>
      <p:sp>
        <p:nvSpPr>
          <p:cNvPr id="45" name="Chevron 44"/>
          <p:cNvSpPr/>
          <p:nvPr/>
        </p:nvSpPr>
        <p:spPr>
          <a:xfrm rot="16200000">
            <a:off x="2114472" y="2869962"/>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Arial" pitchFamily="34" charset="0"/>
              <a:cs typeface="Arial" pitchFamily="34" charset="0"/>
            </a:endParaRPr>
          </a:p>
        </p:txBody>
      </p:sp>
      <p:sp>
        <p:nvSpPr>
          <p:cNvPr id="46" name="TextBox 45"/>
          <p:cNvSpPr txBox="1"/>
          <p:nvPr/>
        </p:nvSpPr>
        <p:spPr>
          <a:xfrm>
            <a:off x="2256892" y="2986892"/>
            <a:ext cx="554143"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2" name="Chevron 11">
            <a:extLst>
              <a:ext uri="{FF2B5EF4-FFF2-40B4-BE49-F238E27FC236}">
                <a16:creationId xmlns:a16="http://schemas.microsoft.com/office/drawing/2014/main" id="{352993E2-9FBF-E35A-F473-06EDAB8DE2A9}"/>
              </a:ext>
            </a:extLst>
          </p:cNvPr>
          <p:cNvSpPr/>
          <p:nvPr/>
        </p:nvSpPr>
        <p:spPr>
          <a:xfrm rot="16200000">
            <a:off x="2128032" y="3709417"/>
            <a:ext cx="838984" cy="792088"/>
          </a:xfrm>
          <a:prstGeom prst="chevron">
            <a:avLst>
              <a:gd name="adj" fmla="val 339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rial" pitchFamily="34" charset="0"/>
              <a:cs typeface="Arial" pitchFamily="34" charset="0"/>
            </a:endParaRPr>
          </a:p>
        </p:txBody>
      </p:sp>
      <p:sp>
        <p:nvSpPr>
          <p:cNvPr id="4" name="TextBox 3">
            <a:extLst>
              <a:ext uri="{FF2B5EF4-FFF2-40B4-BE49-F238E27FC236}">
                <a16:creationId xmlns:a16="http://schemas.microsoft.com/office/drawing/2014/main" id="{904E4957-29A2-0E69-36F7-57BD50881420}"/>
              </a:ext>
            </a:extLst>
          </p:cNvPr>
          <p:cNvSpPr txBox="1"/>
          <p:nvPr/>
        </p:nvSpPr>
        <p:spPr>
          <a:xfrm>
            <a:off x="2270452" y="3842903"/>
            <a:ext cx="554143" cy="461665"/>
          </a:xfrm>
          <a:prstGeom prst="rect">
            <a:avLst/>
          </a:prstGeom>
          <a:noFill/>
        </p:spPr>
        <p:txBody>
          <a:bodyPr wrap="square" rtlCol="0">
            <a:spAutoFit/>
          </a:bodyPr>
          <a:lstStyle/>
          <a:p>
            <a:pPr algn="ctr"/>
            <a:r>
              <a:rPr lang="vi-VN"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sp>
        <p:nvSpPr>
          <p:cNvPr id="5" name="Rectangle 4">
            <a:extLst>
              <a:ext uri="{FF2B5EF4-FFF2-40B4-BE49-F238E27FC236}">
                <a16:creationId xmlns:a16="http://schemas.microsoft.com/office/drawing/2014/main" id="{D0B4D947-43DB-7659-4733-17FDDEDFEA69}"/>
              </a:ext>
            </a:extLst>
          </p:cNvPr>
          <p:cNvSpPr/>
          <p:nvPr/>
        </p:nvSpPr>
        <p:spPr>
          <a:xfrm>
            <a:off x="3074065" y="3891603"/>
            <a:ext cx="5480860" cy="68400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65000"/>
                  <a:lumOff val="35000"/>
                </a:schemeClr>
              </a:solidFill>
              <a:latin typeface="Arial" pitchFamily="34" charset="0"/>
              <a:cs typeface="Arial" pitchFamily="34" charset="0"/>
            </a:endParaRPr>
          </a:p>
        </p:txBody>
      </p:sp>
      <p:sp>
        <p:nvSpPr>
          <p:cNvPr id="6" name="TextBox 10">
            <a:extLst>
              <a:ext uri="{FF2B5EF4-FFF2-40B4-BE49-F238E27FC236}">
                <a16:creationId xmlns:a16="http://schemas.microsoft.com/office/drawing/2014/main" id="{A9E1A871-EFA7-004D-2F7C-21F35EF7B5E6}"/>
              </a:ext>
            </a:extLst>
          </p:cNvPr>
          <p:cNvSpPr txBox="1"/>
          <p:nvPr/>
        </p:nvSpPr>
        <p:spPr bwMode="auto">
          <a:xfrm>
            <a:off x="3125902" y="4003694"/>
            <a:ext cx="5040560" cy="387191"/>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rtl="0" fontAlgn="base">
              <a:spcBef>
                <a:spcPts val="2000"/>
              </a:spcBef>
              <a:spcAft>
                <a:spcPts val="600"/>
              </a:spcAft>
            </a:pPr>
            <a:r>
              <a:rPr lang="en-US" sz="1800" b="1" i="0" u="none" strike="noStrike" dirty="0" err="1">
                <a:solidFill>
                  <a:srgbClr val="000000"/>
                </a:solidFill>
                <a:effectLst/>
                <a:latin typeface="Times New Roman" panose="02020603050405020304" pitchFamily="18" charset="0"/>
              </a:rPr>
              <a:t>Đề</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xuất</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một</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số</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cách</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phòng</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chống</a:t>
            </a:r>
            <a:endParaRPr lang="en-US" sz="1800" b="1" i="0" u="none" strike="noStrike" dirty="0">
              <a:solidFill>
                <a:srgbClr val="000000"/>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76E22164-DA2C-1737-BB41-FF91BD3DEF62}"/>
              </a:ext>
            </a:extLst>
          </p:cNvPr>
          <p:cNvSpPr txBox="1"/>
          <p:nvPr/>
        </p:nvSpPr>
        <p:spPr>
          <a:xfrm>
            <a:off x="8460432" y="4650343"/>
            <a:ext cx="312906" cy="369332"/>
          </a:xfrm>
          <a:prstGeom prst="rect">
            <a:avLst/>
          </a:prstGeom>
          <a:noFill/>
        </p:spPr>
        <p:txBody>
          <a:bodyPr wrap="none" rtlCol="0">
            <a:spAutoFit/>
          </a:bodyPr>
          <a:lstStyle/>
          <a:p>
            <a:r>
              <a:rPr lang="vi-VN" dirty="0"/>
              <a:t>2</a:t>
            </a:r>
            <a:endParaRPr lang="en-US" dirty="0"/>
          </a:p>
        </p:txBody>
      </p:sp>
    </p:spTree>
    <p:extLst>
      <p:ext uri="{BB962C8B-B14F-4D97-AF65-F5344CB8AC3E}">
        <p14:creationId xmlns:p14="http://schemas.microsoft.com/office/powerpoint/2010/main" val="1095055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EFCA7-FFB0-20D1-03C9-BABC15C112F8}"/>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359B79FE-3CB6-66A7-10F5-D418F6791A52}"/>
              </a:ext>
            </a:extLst>
          </p:cNvPr>
          <p:cNvSpPr>
            <a:spLocks noGrp="1"/>
          </p:cNvSpPr>
          <p:nvPr>
            <p:ph type="body" sz="quarter" idx="10"/>
          </p:nvPr>
        </p:nvSpPr>
        <p:spPr>
          <a:xfrm>
            <a:off x="0" y="0"/>
            <a:ext cx="9144000" cy="1151781"/>
          </a:xfrm>
        </p:spPr>
        <p:txBody>
          <a:bodyPr/>
          <a:lstStyle/>
          <a:p>
            <a:pPr>
              <a:defRPr/>
            </a:pPr>
            <a:r>
              <a:rPr lang="vi-VN" sz="2800" b="1" dirty="0">
                <a:solidFill>
                  <a:srgbClr val="000000"/>
                </a:solidFill>
                <a:latin typeface="Times New Roman" panose="02020603050405020304" pitchFamily="18" charset="0"/>
              </a:rPr>
              <a:t>4</a:t>
            </a:r>
            <a:r>
              <a:rPr lang="vi-VN" sz="4000" b="1" i="0" u="none" strike="noStrike" dirty="0">
                <a:solidFill>
                  <a:srgbClr val="000000"/>
                </a:solidFill>
                <a:effectLst/>
                <a:latin typeface="Times New Roman" panose="02020603050405020304" pitchFamily="18" charset="0"/>
              </a:rPr>
              <a:t>)</a:t>
            </a:r>
            <a:r>
              <a:rPr lang="en-US" sz="2800" b="1" i="0" u="none" strike="noStrike" dirty="0">
                <a:solidFill>
                  <a:srgbClr val="000000"/>
                </a:solidFill>
                <a:effectLst/>
                <a:latin typeface="Times New Roman" panose="02020603050405020304" pitchFamily="18" charset="0"/>
              </a:rPr>
              <a:t> </a:t>
            </a:r>
            <a:r>
              <a:rPr lang="vi-VN" sz="2800" b="1" i="0" u="none" strike="noStrike" dirty="0">
                <a:solidFill>
                  <a:srgbClr val="000000"/>
                </a:solidFill>
                <a:effectLst/>
                <a:latin typeface="Times New Roman" panose="02020603050405020304" pitchFamily="18" charset="0"/>
              </a:rPr>
              <a:t>Mối liên hệ giữa ARP Spoofing với một số </a:t>
            </a:r>
          </a:p>
          <a:p>
            <a:pPr>
              <a:defRPr/>
            </a:pPr>
            <a:r>
              <a:rPr lang="vi-VN" sz="2800" b="1" i="0" u="none" strike="noStrike" dirty="0">
                <a:solidFill>
                  <a:srgbClr val="000000"/>
                </a:solidFill>
                <a:effectLst/>
                <a:latin typeface="Times New Roman" panose="02020603050405020304" pitchFamily="18" charset="0"/>
              </a:rPr>
              <a:t>phương pháp tấn công khác.</a:t>
            </a:r>
            <a:endParaRPr lang="en-US" altLang="ko-KR" sz="2000" b="1" dirty="0">
              <a:solidFill>
                <a:schemeClr val="tx1">
                  <a:lumMod val="65000"/>
                  <a:lumOff val="35000"/>
                </a:schemeClr>
              </a:solidFill>
              <a:cs typeface="Arial" pitchFamily="34" charset="0"/>
            </a:endParaRPr>
          </a:p>
        </p:txBody>
      </p:sp>
      <p:sp>
        <p:nvSpPr>
          <p:cNvPr id="53" name="TextBox 52">
            <a:extLst>
              <a:ext uri="{FF2B5EF4-FFF2-40B4-BE49-F238E27FC236}">
                <a16:creationId xmlns:a16="http://schemas.microsoft.com/office/drawing/2014/main" id="{5845F068-84E3-BF44-F9FE-5CC417732214}"/>
              </a:ext>
            </a:extLst>
          </p:cNvPr>
          <p:cNvSpPr txBox="1"/>
          <p:nvPr/>
        </p:nvSpPr>
        <p:spPr>
          <a:xfrm>
            <a:off x="8460432" y="4650343"/>
            <a:ext cx="441146" cy="369332"/>
          </a:xfrm>
          <a:prstGeom prst="rect">
            <a:avLst/>
          </a:prstGeom>
          <a:noFill/>
        </p:spPr>
        <p:txBody>
          <a:bodyPr wrap="none" rtlCol="0">
            <a:spAutoFit/>
          </a:bodyPr>
          <a:lstStyle/>
          <a:p>
            <a:r>
              <a:rPr lang="vi-VN" dirty="0"/>
              <a:t>20</a:t>
            </a:r>
          </a:p>
        </p:txBody>
      </p:sp>
      <p:sp>
        <p:nvSpPr>
          <p:cNvPr id="3" name="TextBox 2">
            <a:extLst>
              <a:ext uri="{FF2B5EF4-FFF2-40B4-BE49-F238E27FC236}">
                <a16:creationId xmlns:a16="http://schemas.microsoft.com/office/drawing/2014/main" id="{5507B14A-9386-1FA7-BF6F-7AB90730B4D2}"/>
              </a:ext>
            </a:extLst>
          </p:cNvPr>
          <p:cNvSpPr txBox="1"/>
          <p:nvPr/>
        </p:nvSpPr>
        <p:spPr>
          <a:xfrm>
            <a:off x="179512" y="1098355"/>
            <a:ext cx="8722066" cy="2585323"/>
          </a:xfrm>
          <a:prstGeom prst="rect">
            <a:avLst/>
          </a:prstGeom>
          <a:noFill/>
        </p:spPr>
        <p:txBody>
          <a:bodyPr wrap="square">
            <a:spAutoFit/>
          </a:bodyPr>
          <a:lstStyle/>
          <a:p>
            <a:endParaRPr lang="vi-VN" sz="1800" b="1" i="0" u="none" strike="noStrike" dirty="0">
              <a:solidFill>
                <a:srgbClr val="000000"/>
              </a:solidFill>
              <a:effectLst/>
              <a:latin typeface="Times New Roman" panose="02020603050405020304" pitchFamily="18" charset="0"/>
            </a:endParaRPr>
          </a:p>
          <a:p>
            <a:r>
              <a:rPr lang="vi-VN" b="1" dirty="0">
                <a:solidFill>
                  <a:srgbClr val="000000"/>
                </a:solidFill>
                <a:latin typeface="Times New Roman" panose="02020603050405020304" pitchFamily="18" charset="0"/>
              </a:rPr>
              <a:t>c</a:t>
            </a:r>
            <a:r>
              <a:rPr lang="vi-VN" sz="1800" b="1"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ARP Spoofing + Man-in-the-Middle (MITM)</a:t>
            </a:r>
            <a:endParaRPr lang="vi-VN" b="1" dirty="0">
              <a:solidFill>
                <a:srgbClr val="000000"/>
              </a:solidFill>
              <a:latin typeface="Times New Roman" panose="02020603050405020304" pitchFamily="18" charset="0"/>
            </a:endParaRPr>
          </a:p>
          <a:p>
            <a:r>
              <a:rPr lang="vi-VN" sz="1800" b="0" i="0" u="none" strike="noStrike" dirty="0">
                <a:solidFill>
                  <a:srgbClr val="000000"/>
                </a:solidFill>
                <a:effectLst/>
                <a:latin typeface="Times New Roman" panose="02020603050405020304" pitchFamily="18" charset="0"/>
              </a:rPr>
              <a:t>ARP Spoofing là bước đầu tiên để đặt attacker vào vị trí trung gian giữa hai thiết bị (ví dụ:</a:t>
            </a:r>
          </a:p>
          <a:p>
            <a:r>
              <a:rPr lang="vi-VN" sz="1800" b="0" i="0" u="none" strike="noStrike" dirty="0">
                <a:solidFill>
                  <a:srgbClr val="000000"/>
                </a:solidFill>
                <a:effectLst/>
                <a:latin typeface="Times New Roman" panose="02020603050405020304" pitchFamily="18" charset="0"/>
              </a:rPr>
              <a:t> giữa máy nạn nhân và router) nhằm c</a:t>
            </a:r>
            <a:r>
              <a:rPr lang="en-US" sz="1800" b="0" i="0" u="none" strike="noStrike" dirty="0" err="1">
                <a:solidFill>
                  <a:srgbClr val="000000"/>
                </a:solidFill>
                <a:effectLst/>
                <a:latin typeface="Times New Roman" panose="02020603050405020304" pitchFamily="18" charset="0"/>
              </a:rPr>
              <a:t>hặn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theo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dõi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chỉnh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sửa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hoặc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ghi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lại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dữ</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liệu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đi</a:t>
            </a:r>
            <a:r>
              <a:rPr lang="en-US" sz="1800" b="0" i="0" u="none" strike="noStrike" dirty="0">
                <a:solidFill>
                  <a:srgbClr val="000000"/>
                </a:solidFill>
                <a:effectLst/>
                <a:latin typeface="Times New Roman" panose="02020603050405020304" pitchFamily="18" charset="0"/>
              </a:rPr>
              <a:t> qua.</a:t>
            </a:r>
          </a:p>
          <a:p>
            <a:endParaRPr lang="vi-VN" b="1" dirty="0">
              <a:solidFill>
                <a:srgbClr val="000000"/>
              </a:solidFill>
              <a:latin typeface="Times New Roman" panose="02020603050405020304" pitchFamily="18" charset="0"/>
            </a:endParaRPr>
          </a:p>
          <a:p>
            <a:r>
              <a:rPr lang="vi-VN" sz="1800" b="1" i="0" u="none" strike="noStrike" dirty="0">
                <a:solidFill>
                  <a:srgbClr val="000000"/>
                </a:solidFill>
                <a:effectLst/>
                <a:latin typeface="Times New Roman" panose="02020603050405020304" pitchFamily="18" charset="0"/>
              </a:rPr>
              <a:t>d) </a:t>
            </a:r>
            <a:r>
              <a:rPr lang="en-US" sz="1800" b="1" i="0" u="none" strike="noStrike" dirty="0">
                <a:solidFill>
                  <a:srgbClr val="000000"/>
                </a:solidFill>
                <a:effectLst/>
                <a:latin typeface="Times New Roman" panose="02020603050405020304" pitchFamily="18" charset="0"/>
              </a:rPr>
              <a:t>ARP Spoofing + Session Hijacking</a:t>
            </a:r>
            <a:endParaRPr lang="vi-VN" sz="1800" b="1" i="0" u="none" strike="noStrike" dirty="0">
              <a:solidFill>
                <a:srgbClr val="000000"/>
              </a:solidFill>
              <a:effectLst/>
              <a:latin typeface="Times New Roman" panose="02020603050405020304" pitchFamily="18" charset="0"/>
            </a:endParaRPr>
          </a:p>
          <a:p>
            <a:r>
              <a:rPr lang="vi-VN" sz="1800" b="0" i="0" u="none" strike="noStrike" dirty="0">
                <a:solidFill>
                  <a:srgbClr val="000000"/>
                </a:solidFill>
                <a:effectLst/>
                <a:latin typeface="Times New Roman" panose="02020603050405020304" pitchFamily="18" charset="0"/>
              </a:rPr>
              <a:t>Thông qua MITM (từ ARP Spoofing), attacker có thể chiếm lấy session cookie của người </a:t>
            </a:r>
          </a:p>
          <a:p>
            <a:r>
              <a:rPr lang="vi-VN" sz="1800" b="0" i="0" u="none" strike="noStrike" dirty="0">
                <a:solidFill>
                  <a:srgbClr val="000000"/>
                </a:solidFill>
                <a:effectLst/>
                <a:latin typeface="Times New Roman" panose="02020603050405020304" pitchFamily="18" charset="0"/>
              </a:rPr>
              <a:t>dùng, rồi đăng nhập vào tài khoản như thể là người dùng thật nhằm </a:t>
            </a:r>
            <a:r>
              <a:rPr lang="vi-VN" dirty="0">
                <a:solidFill>
                  <a:srgbClr val="000000"/>
                </a:solidFill>
                <a:latin typeface="Times New Roman" panose="02020603050405020304" pitchFamily="18" charset="0"/>
              </a:rPr>
              <a:t>đ</a:t>
            </a:r>
            <a:r>
              <a:rPr lang="en-US" sz="1800" b="0" i="0" u="none" strike="noStrike" dirty="0" err="1">
                <a:solidFill>
                  <a:srgbClr val="000000"/>
                </a:solidFill>
                <a:effectLst/>
                <a:latin typeface="Times New Roman" panose="02020603050405020304" pitchFamily="18" charset="0"/>
              </a:rPr>
              <a:t>ánh</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cắp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tài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khoản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đang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đăng</a:t>
            </a:r>
            <a:r>
              <a:rPr lang="en-US" sz="1800" b="0" i="0" u="none" strike="noStrike" dirty="0">
                <a:solidFill>
                  <a:srgbClr val="000000"/>
                </a:solidFill>
                <a:effectLst/>
                <a:latin typeface="Times New Roman" panose="02020603050405020304" pitchFamily="18" charset="0"/>
              </a:rPr>
              <a:t> </a:t>
            </a:r>
            <a:r>
              <a:rPr lang="vi-VN" sz="1800" b="0" i="0" u="none" strike="noStrike" dirty="0">
                <a:solidFill>
                  <a:srgbClr val="000000"/>
                </a:solidFill>
                <a:effectLst/>
                <a:latin typeface="Times New Roman" panose="02020603050405020304" pitchFamily="18" charset="0"/>
              </a:rPr>
              <a:t>nhập, </a:t>
            </a:r>
            <a:r>
              <a:rPr lang="vi-VN" dirty="0">
                <a:solidFill>
                  <a:srgbClr val="000000"/>
                </a:solidFill>
                <a:latin typeface="Times New Roman" panose="02020603050405020304" pitchFamily="18" charset="0"/>
              </a:rPr>
              <a:t>t</a:t>
            </a:r>
            <a:r>
              <a:rPr lang="en-US" sz="1800" b="0" i="0" u="none" strike="noStrike" dirty="0" err="1">
                <a:solidFill>
                  <a:srgbClr val="000000"/>
                </a:solidFill>
                <a:effectLst/>
                <a:latin typeface="Times New Roman" panose="02020603050405020304" pitchFamily="18" charset="0"/>
              </a:rPr>
              <a:t>ruy</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cập</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tài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khoản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mà</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không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cần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mật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khẩu</a:t>
            </a:r>
            <a:r>
              <a:rPr lang="en-US" sz="1800" b="0" i="0" u="none" strike="noStrike" dirty="0">
                <a:solidFill>
                  <a:srgbClr val="000000"/>
                </a:solidFill>
                <a:effectLst/>
                <a:latin typeface="Times New Roman" panose="02020603050405020304" pitchFamily="18" charset="0"/>
              </a:rPr>
              <a:t>.</a:t>
            </a:r>
            <a:endParaRPr lang="en-US" dirty="0"/>
          </a:p>
        </p:txBody>
      </p:sp>
    </p:spTree>
    <p:extLst>
      <p:ext uri="{BB962C8B-B14F-4D97-AF65-F5344CB8AC3E}">
        <p14:creationId xmlns:p14="http://schemas.microsoft.com/office/powerpoint/2010/main" val="4140863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E62FCC-FB36-176F-8DC0-9D4FCD8B4F50}"/>
              </a:ext>
            </a:extLst>
          </p:cNvPr>
          <p:cNvSpPr>
            <a:spLocks noGrp="1"/>
          </p:cNvSpPr>
          <p:nvPr>
            <p:ph type="body" sz="quarter" idx="10"/>
          </p:nvPr>
        </p:nvSpPr>
        <p:spPr/>
        <p:txBody>
          <a:bodyPr/>
          <a:lstStyle/>
          <a:p>
            <a:pPr rtl="0" fontAlgn="base">
              <a:spcBef>
                <a:spcPts val="2000"/>
              </a:spcBef>
              <a:spcAft>
                <a:spcPts val="600"/>
              </a:spcAft>
            </a:pPr>
            <a:r>
              <a:rPr lang="vi-VN" sz="2800" b="1" i="0" u="none" strike="noStrike" dirty="0">
                <a:solidFill>
                  <a:srgbClr val="000000"/>
                </a:solidFill>
                <a:effectLst/>
                <a:latin typeface="Times New Roman" panose="02020603050405020304" pitchFamily="18" charset="0"/>
              </a:rPr>
              <a:t>5) </a:t>
            </a:r>
            <a:r>
              <a:rPr lang="en-US" sz="2800" b="1" i="0" u="none" strike="noStrike" dirty="0" err="1">
                <a:solidFill>
                  <a:srgbClr val="000000"/>
                </a:solidFill>
                <a:effectLst/>
                <a:latin typeface="Times New Roman" panose="02020603050405020304" pitchFamily="18" charset="0"/>
              </a:rPr>
              <a:t>Đề</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xuất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một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số</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cách</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phòng</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chống</a:t>
            </a:r>
            <a:endParaRPr lang="en-US" sz="2800" b="1" i="0" u="none" strike="noStrike" dirty="0">
              <a:solidFill>
                <a:srgbClr val="000000"/>
              </a:solidFill>
              <a:effectLst/>
              <a:latin typeface="Times New Roman" panose="02020603050405020304" pitchFamily="18" charset="0"/>
            </a:endParaRPr>
          </a:p>
        </p:txBody>
      </p:sp>
      <p:sp>
        <p:nvSpPr>
          <p:cNvPr id="7" name="TextBox 6">
            <a:extLst>
              <a:ext uri="{FF2B5EF4-FFF2-40B4-BE49-F238E27FC236}">
                <a16:creationId xmlns:a16="http://schemas.microsoft.com/office/drawing/2014/main" id="{2E2B862A-D7FF-9A13-EAEB-BADD4694BAF0}"/>
              </a:ext>
            </a:extLst>
          </p:cNvPr>
          <p:cNvSpPr txBox="1"/>
          <p:nvPr/>
        </p:nvSpPr>
        <p:spPr>
          <a:xfrm>
            <a:off x="899592" y="1059582"/>
            <a:ext cx="7344816" cy="1323439"/>
          </a:xfrm>
          <a:prstGeom prst="rect">
            <a:avLst/>
          </a:prstGeom>
          <a:noFill/>
        </p:spPr>
        <p:txBody>
          <a:bodyPr wrap="square">
            <a:spAutoFit/>
          </a:bodyPr>
          <a:lstStyle/>
          <a:p>
            <a:pPr marL="285750" indent="-285750">
              <a:buFont typeface="Arial" panose="020B0604020202020204" pitchFamily="34" charset="0"/>
              <a:buChar char="•"/>
            </a:pPr>
            <a:r>
              <a:rPr lang="en-US" sz="2000" i="0" u="none" strike="noStrike" dirty="0" err="1">
                <a:solidFill>
                  <a:srgbClr val="060607"/>
                </a:solidFill>
                <a:effectLst/>
                <a:latin typeface="Times New Roman" panose="02020603050405020304" pitchFamily="18" charset="0"/>
              </a:rPr>
              <a:t>Sử</a:t>
            </a:r>
            <a:r>
              <a:rPr lang="en-US" sz="2000" i="0" u="none" strike="noStrike" dirty="0">
                <a:solidFill>
                  <a:srgbClr val="060607"/>
                </a:solidFill>
                <a:effectLst/>
                <a:latin typeface="Times New Roman" panose="02020603050405020304" pitchFamily="18" charset="0"/>
              </a:rPr>
              <a:t> </a:t>
            </a:r>
            <a:r>
              <a:rPr lang="en-US" sz="2000" i="0" u="none" strike="noStrike" dirty="0" err="1">
                <a:solidFill>
                  <a:srgbClr val="060607"/>
                </a:solidFill>
                <a:effectLst/>
                <a:latin typeface="Times New Roman" panose="02020603050405020304" pitchFamily="18" charset="0"/>
              </a:rPr>
              <a:t>dụng</a:t>
            </a:r>
            <a:r>
              <a:rPr lang="en-US" sz="2000" i="0" u="none" strike="noStrike" dirty="0">
                <a:solidFill>
                  <a:srgbClr val="060607"/>
                </a:solidFill>
                <a:effectLst/>
                <a:latin typeface="Times New Roman" panose="02020603050405020304" pitchFamily="18" charset="0"/>
              </a:rPr>
              <a:t> Static ARP (ARP </a:t>
            </a:r>
            <a:r>
              <a:rPr lang="en-US" sz="2000" i="0" u="none" strike="noStrike" dirty="0" err="1">
                <a:solidFill>
                  <a:srgbClr val="060607"/>
                </a:solidFill>
                <a:effectLst/>
                <a:latin typeface="Times New Roman" panose="02020603050405020304" pitchFamily="18" charset="0"/>
              </a:rPr>
              <a:t>tĩnh</a:t>
            </a:r>
            <a:r>
              <a:rPr lang="en-US" sz="2000" i="0" u="none" strike="noStrike" dirty="0">
                <a:solidFill>
                  <a:srgbClr val="060607"/>
                </a:solidFill>
                <a:effectLst/>
                <a:latin typeface="Times New Roman" panose="02020603050405020304" pitchFamily="18" charset="0"/>
              </a:rPr>
              <a:t>)</a:t>
            </a:r>
            <a:endParaRPr lang="vi-VN" sz="2000" i="0" u="none" strike="noStrike" dirty="0">
              <a:solidFill>
                <a:srgbClr val="060607"/>
              </a:solidFill>
              <a:effectLst/>
              <a:latin typeface="Times New Roman" panose="02020603050405020304" pitchFamily="18" charset="0"/>
            </a:endParaRPr>
          </a:p>
          <a:p>
            <a:pPr marL="285750" indent="-285750">
              <a:buFont typeface="Arial" panose="020B0604020202020204" pitchFamily="34" charset="0"/>
              <a:buChar char="•"/>
            </a:pPr>
            <a:r>
              <a:rPr lang="en-US" sz="2000" i="0" u="none" strike="noStrike" dirty="0" err="1">
                <a:solidFill>
                  <a:srgbClr val="060607"/>
                </a:solidFill>
                <a:effectLst/>
                <a:latin typeface="Times New Roman" panose="02020603050405020304" pitchFamily="18" charset="0"/>
              </a:rPr>
              <a:t>Kích</a:t>
            </a:r>
            <a:r>
              <a:rPr lang="en-US" sz="2000" i="0" u="none" strike="noStrike" dirty="0">
                <a:solidFill>
                  <a:srgbClr val="060607"/>
                </a:solidFill>
                <a:effectLst/>
                <a:latin typeface="Times New Roman" panose="02020603050405020304" pitchFamily="18" charset="0"/>
              </a:rPr>
              <a:t> </a:t>
            </a:r>
            <a:r>
              <a:rPr lang="en-US" sz="2000" i="0" u="none" strike="noStrike" dirty="0" err="1">
                <a:solidFill>
                  <a:srgbClr val="060607"/>
                </a:solidFill>
                <a:effectLst/>
                <a:latin typeface="Times New Roman" panose="02020603050405020304" pitchFamily="18" charset="0"/>
              </a:rPr>
              <a:t>hoạt</a:t>
            </a:r>
            <a:r>
              <a:rPr lang="en-US" sz="2000" i="0" u="none" strike="noStrike" dirty="0">
                <a:solidFill>
                  <a:srgbClr val="060607"/>
                </a:solidFill>
                <a:effectLst/>
                <a:latin typeface="Times New Roman" panose="02020603050405020304" pitchFamily="18" charset="0"/>
              </a:rPr>
              <a:t> DHCP </a:t>
            </a:r>
            <a:r>
              <a:rPr lang="en-US" sz="2000" i="0" u="none" strike="noStrike" dirty="0" err="1">
                <a:solidFill>
                  <a:srgbClr val="060607"/>
                </a:solidFill>
                <a:effectLst/>
                <a:latin typeface="Times New Roman" panose="02020603050405020304" pitchFamily="18" charset="0"/>
              </a:rPr>
              <a:t>Snooping+Dynamic</a:t>
            </a:r>
            <a:r>
              <a:rPr lang="en-US" sz="2000" i="0" u="none" strike="noStrike" dirty="0">
                <a:solidFill>
                  <a:srgbClr val="060607"/>
                </a:solidFill>
                <a:effectLst/>
                <a:latin typeface="Times New Roman" panose="02020603050405020304" pitchFamily="18" charset="0"/>
              </a:rPr>
              <a:t> ARP Inspection (DAI)</a:t>
            </a:r>
          </a:p>
          <a:p>
            <a:pPr marL="285750" indent="-285750">
              <a:buFont typeface="Arial" panose="020B0604020202020204" pitchFamily="34" charset="0"/>
              <a:buChar char="•"/>
            </a:pPr>
            <a:r>
              <a:rPr lang="vi-VN" sz="2000" i="0" u="none" strike="noStrike" dirty="0">
                <a:solidFill>
                  <a:srgbClr val="060607"/>
                </a:solidFill>
                <a:effectLst/>
                <a:latin typeface="Times New Roman" panose="02020603050405020304" pitchFamily="18" charset="0"/>
              </a:rPr>
              <a:t>Mã hóa lưu lượng mạng</a:t>
            </a:r>
          </a:p>
          <a:p>
            <a:pPr marL="285750" indent="-285750">
              <a:buFont typeface="Arial" panose="020B0604020202020204" pitchFamily="34" charset="0"/>
              <a:buChar char="•"/>
            </a:pPr>
            <a:r>
              <a:rPr lang="vi-VN" sz="2000" i="0" u="none" strike="noStrike" dirty="0">
                <a:solidFill>
                  <a:srgbClr val="060607"/>
                </a:solidFill>
                <a:effectLst/>
                <a:latin typeface="Times New Roman" panose="02020603050405020304" pitchFamily="18" charset="0"/>
              </a:rPr>
              <a:t>Giám sát lưu lượng mạng</a:t>
            </a:r>
            <a:endParaRPr lang="en-US" sz="2000" dirty="0"/>
          </a:p>
        </p:txBody>
      </p:sp>
      <p:sp>
        <p:nvSpPr>
          <p:cNvPr id="8" name="TextBox 7">
            <a:extLst>
              <a:ext uri="{FF2B5EF4-FFF2-40B4-BE49-F238E27FC236}">
                <a16:creationId xmlns:a16="http://schemas.microsoft.com/office/drawing/2014/main" id="{A339DE62-044F-1B8F-8EF9-AF79D13A55FD}"/>
              </a:ext>
            </a:extLst>
          </p:cNvPr>
          <p:cNvSpPr txBox="1"/>
          <p:nvPr/>
        </p:nvSpPr>
        <p:spPr>
          <a:xfrm>
            <a:off x="8460432" y="4681966"/>
            <a:ext cx="441146" cy="369332"/>
          </a:xfrm>
          <a:prstGeom prst="rect">
            <a:avLst/>
          </a:prstGeom>
          <a:noFill/>
        </p:spPr>
        <p:txBody>
          <a:bodyPr wrap="none" rtlCol="0">
            <a:spAutoFit/>
          </a:bodyPr>
          <a:lstStyle/>
          <a:p>
            <a:r>
              <a:rPr lang="vi-VN" dirty="0"/>
              <a:t>19</a:t>
            </a:r>
            <a:endParaRPr lang="en-US" dirty="0"/>
          </a:p>
        </p:txBody>
      </p:sp>
    </p:spTree>
    <p:extLst>
      <p:ext uri="{BB962C8B-B14F-4D97-AF65-F5344CB8AC3E}">
        <p14:creationId xmlns:p14="http://schemas.microsoft.com/office/powerpoint/2010/main" val="747898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3507854"/>
            <a:ext cx="9144000" cy="576063"/>
          </a:xfrm>
        </p:spPr>
        <p:txBody>
          <a:bodyPr/>
          <a:lstStyle/>
          <a:p>
            <a:r>
              <a:rPr lang="vi-VN" altLang="ko-KR" dirty="0"/>
              <a:t>Tiến hành DEMO</a:t>
            </a:r>
            <a:endParaRPr lang="ko-KR" altLang="en-US"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Placeholder 1"/>
          <p:cNvSpPr>
            <a:spLocks noGrp="1"/>
          </p:cNvSpPr>
          <p:nvPr>
            <p:ph type="body" sz="quarter" idx="10"/>
          </p:nvPr>
        </p:nvSpPr>
        <p:spPr>
          <a:xfrm>
            <a:off x="0" y="123825"/>
            <a:ext cx="9144000" cy="576263"/>
          </a:xfrm>
        </p:spPr>
        <p:txBody>
          <a:bodyPr/>
          <a:lstStyle/>
          <a:p>
            <a:pPr>
              <a:defRPr/>
            </a:pPr>
            <a:r>
              <a:rPr lang="vi-VN" sz="2800" b="1" i="0" u="none" strike="noStrike" dirty="0">
                <a:solidFill>
                  <a:srgbClr val="000000"/>
                </a:solidFill>
                <a:effectLst/>
                <a:latin typeface="Times New Roman" panose="02020603050405020304" pitchFamily="18" charset="0"/>
              </a:rPr>
              <a:t>1)</a:t>
            </a:r>
            <a:r>
              <a:rPr lang="en-US" sz="2800" b="1" i="0" u="none" strike="noStrike" dirty="0">
                <a:solidFill>
                  <a:srgbClr val="000000"/>
                </a:solidFill>
                <a:effectLst/>
                <a:latin typeface="Times New Roman" panose="02020603050405020304" pitchFamily="18" charset="0"/>
              </a:rPr>
              <a:t>ARP </a:t>
            </a:r>
            <a:r>
              <a:rPr lang="en-US" sz="2800" b="1" i="0" u="none" strike="noStrike" dirty="0" err="1">
                <a:solidFill>
                  <a:srgbClr val="000000"/>
                </a:solidFill>
                <a:effectLst/>
                <a:latin typeface="Times New Roman" panose="02020603050405020304" pitchFamily="18" charset="0"/>
              </a:rPr>
              <a:t>và</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cách</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thức</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trong</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mạng</a:t>
            </a: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EF5317A6-8884-E767-69C7-21392138632E}"/>
              </a:ext>
            </a:extLst>
          </p:cNvPr>
          <p:cNvSpPr txBox="1"/>
          <p:nvPr/>
        </p:nvSpPr>
        <p:spPr>
          <a:xfrm>
            <a:off x="539552" y="1002090"/>
            <a:ext cx="8424936" cy="1015663"/>
          </a:xfrm>
          <a:prstGeom prst="rect">
            <a:avLst/>
          </a:prstGeom>
          <a:noFill/>
        </p:spPr>
        <p:txBody>
          <a:bodyPr wrap="square">
            <a:spAutoFit/>
          </a:bodyPr>
          <a:lstStyle/>
          <a:p>
            <a:pPr lvl="0"/>
            <a:r>
              <a:rPr lang="vi-VN" sz="2000" b="0" i="0" u="none" strike="noStrike" dirty="0">
                <a:solidFill>
                  <a:srgbClr val="000000"/>
                </a:solidFill>
                <a:effectLst/>
                <a:latin typeface="Times New Roman" panose="02020603050405020304" pitchFamily="18" charset="0"/>
              </a:rPr>
              <a:t>	Giao thức phân giải địa chỉ (Address Resolution Protocol hay ARP) là một giao thức truyền thông được sử dụng để chuyển địa chỉ từ tầng mạng </a:t>
            </a:r>
          </a:p>
          <a:p>
            <a:pPr lvl="0"/>
            <a:r>
              <a:rPr lang="vi-VN" sz="2000" b="0" i="0" u="none" strike="noStrike" dirty="0">
                <a:solidFill>
                  <a:srgbClr val="000000"/>
                </a:solidFill>
                <a:effectLst/>
                <a:latin typeface="Times New Roman" panose="02020603050405020304" pitchFamily="18" charset="0"/>
              </a:rPr>
              <a:t>(Network Layer) sang tầng liên kết dữ liệu (Data Link Layer) theo mô hình OSI</a:t>
            </a:r>
            <a:endParaRPr lang="en-US" altLang="ko-KR" sz="2000" dirty="0"/>
          </a:p>
        </p:txBody>
      </p:sp>
      <p:sp>
        <p:nvSpPr>
          <p:cNvPr id="52" name="TextBox 51">
            <a:extLst>
              <a:ext uri="{FF2B5EF4-FFF2-40B4-BE49-F238E27FC236}">
                <a16:creationId xmlns:a16="http://schemas.microsoft.com/office/drawing/2014/main" id="{27AA39D5-6E35-9CAB-2306-314766752EED}"/>
              </a:ext>
            </a:extLst>
          </p:cNvPr>
          <p:cNvSpPr txBox="1"/>
          <p:nvPr/>
        </p:nvSpPr>
        <p:spPr>
          <a:xfrm>
            <a:off x="251520" y="2017753"/>
            <a:ext cx="8521818" cy="707886"/>
          </a:xfrm>
          <a:prstGeom prst="rect">
            <a:avLst/>
          </a:prstGeom>
          <a:noFill/>
        </p:spPr>
        <p:txBody>
          <a:bodyPr wrap="square">
            <a:spAutoFit/>
          </a:bodyPr>
          <a:lstStyle/>
          <a:p>
            <a:r>
              <a:rPr lang="vi-VN" sz="2000" b="0" i="0" u="none" strike="noStrike" dirty="0">
                <a:solidFill>
                  <a:srgbClr val="000000"/>
                </a:solidFill>
                <a:effectLst/>
                <a:latin typeface="Times New Roman" panose="02020603050405020304" pitchFamily="18" charset="0"/>
              </a:rPr>
              <a:t>	ARP được sử dụng để từ một địa chỉ mạng (IPv4) tìm ra địa chỉ vật lý </a:t>
            </a:r>
          </a:p>
          <a:p>
            <a:r>
              <a:rPr lang="vi-VN" sz="2000" b="0" i="0" u="none" strike="noStrike" dirty="0">
                <a:solidFill>
                  <a:srgbClr val="000000"/>
                </a:solidFill>
                <a:effectLst/>
                <a:latin typeface="Times New Roman" panose="02020603050405020304" pitchFamily="18" charset="0"/>
              </a:rPr>
              <a:t>(địa chỉ MAC), hay còn có thể nói là phân giải địa chỉ IP sang địa chỉ máy.</a:t>
            </a:r>
            <a:endParaRPr lang="en-US" sz="2000" dirty="0"/>
          </a:p>
        </p:txBody>
      </p:sp>
      <p:sp>
        <p:nvSpPr>
          <p:cNvPr id="53" name="TextBox 52">
            <a:extLst>
              <a:ext uri="{FF2B5EF4-FFF2-40B4-BE49-F238E27FC236}">
                <a16:creationId xmlns:a16="http://schemas.microsoft.com/office/drawing/2014/main" id="{42FA6CCF-C2B0-ADA1-B220-AC7EB2C67776}"/>
              </a:ext>
            </a:extLst>
          </p:cNvPr>
          <p:cNvSpPr txBox="1"/>
          <p:nvPr/>
        </p:nvSpPr>
        <p:spPr>
          <a:xfrm>
            <a:off x="8460432" y="4650343"/>
            <a:ext cx="312906" cy="369332"/>
          </a:xfrm>
          <a:prstGeom prst="rect">
            <a:avLst/>
          </a:prstGeom>
          <a:noFill/>
        </p:spPr>
        <p:txBody>
          <a:bodyPr wrap="none" rtlCol="0">
            <a:spAutoFit/>
          </a:bodyPr>
          <a:lstStyle/>
          <a:p>
            <a:r>
              <a:rPr lang="vi-VN" dirty="0"/>
              <a:t>3</a:t>
            </a:r>
          </a:p>
        </p:txBody>
      </p:sp>
      <p:pic>
        <p:nvPicPr>
          <p:cNvPr id="55" name="Picture 54">
            <a:extLst>
              <a:ext uri="{FF2B5EF4-FFF2-40B4-BE49-F238E27FC236}">
                <a16:creationId xmlns:a16="http://schemas.microsoft.com/office/drawing/2014/main" id="{18365DC3-5F7F-A75C-A5B0-6FCE10D2E0B5}"/>
              </a:ext>
            </a:extLst>
          </p:cNvPr>
          <p:cNvPicPr>
            <a:picLocks noChangeAspect="1"/>
          </p:cNvPicPr>
          <p:nvPr/>
        </p:nvPicPr>
        <p:blipFill>
          <a:blip r:embed="rId2"/>
          <a:stretch>
            <a:fillRect/>
          </a:stretch>
        </p:blipFill>
        <p:spPr>
          <a:xfrm>
            <a:off x="827584" y="3046475"/>
            <a:ext cx="6065709" cy="1777270"/>
          </a:xfrm>
          <a:prstGeom prst="rect">
            <a:avLst/>
          </a:prstGeom>
        </p:spPr>
      </p:pic>
    </p:spTree>
    <p:extLst>
      <p:ext uri="{BB962C8B-B14F-4D97-AF65-F5344CB8AC3E}">
        <p14:creationId xmlns:p14="http://schemas.microsoft.com/office/powerpoint/2010/main" val="125811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64A5A-91F7-9EF2-6E2D-94D944B1690F}"/>
            </a:ext>
          </a:extLst>
        </p:cNvPr>
        <p:cNvGrpSpPr/>
        <p:nvPr/>
      </p:nvGrpSpPr>
      <p:grpSpPr>
        <a:xfrm>
          <a:off x="0" y="0"/>
          <a:ext cx="0" cy="0"/>
          <a:chOff x="0" y="0"/>
          <a:chExt cx="0" cy="0"/>
        </a:xfrm>
      </p:grpSpPr>
      <p:sp>
        <p:nvSpPr>
          <p:cNvPr id="48" name="Text Placeholder 1">
            <a:extLst>
              <a:ext uri="{FF2B5EF4-FFF2-40B4-BE49-F238E27FC236}">
                <a16:creationId xmlns:a16="http://schemas.microsoft.com/office/drawing/2014/main" id="{2CC1FCF6-7011-FA87-1D76-12FE640C8D13}"/>
              </a:ext>
            </a:extLst>
          </p:cNvPr>
          <p:cNvSpPr>
            <a:spLocks noGrp="1"/>
          </p:cNvSpPr>
          <p:nvPr>
            <p:ph type="body" sz="quarter" idx="10"/>
          </p:nvPr>
        </p:nvSpPr>
        <p:spPr>
          <a:xfrm>
            <a:off x="0" y="123825"/>
            <a:ext cx="9144000" cy="576263"/>
          </a:xfrm>
        </p:spPr>
        <p:txBody>
          <a:bodyPr/>
          <a:lstStyle/>
          <a:p>
            <a:pPr>
              <a:defRPr/>
            </a:pPr>
            <a:r>
              <a:rPr lang="vi-VN" sz="2800" b="1" i="0" u="none" strike="noStrike">
                <a:solidFill>
                  <a:srgbClr val="000000"/>
                </a:solidFill>
                <a:effectLst/>
                <a:latin typeface="Times New Roman" panose="02020603050405020304" pitchFamily="18" charset="0"/>
              </a:rPr>
              <a:t>Cấu trúc gói tin ARP</a:t>
            </a:r>
            <a:endParaRPr lang="en-US" altLang="ko-KR" sz="2000" b="1" dirty="0">
              <a:solidFill>
                <a:schemeClr val="tx1">
                  <a:lumMod val="65000"/>
                  <a:lumOff val="35000"/>
                </a:schemeClr>
              </a:solidFill>
              <a:cs typeface="Arial" pitchFamily="34" charset="0"/>
            </a:endParaRPr>
          </a:p>
        </p:txBody>
      </p:sp>
      <p:sp>
        <p:nvSpPr>
          <p:cNvPr id="50" name="TextBox 49">
            <a:extLst>
              <a:ext uri="{FF2B5EF4-FFF2-40B4-BE49-F238E27FC236}">
                <a16:creationId xmlns:a16="http://schemas.microsoft.com/office/drawing/2014/main" id="{D0293C6E-758F-E555-AA96-B8A006C2C816}"/>
              </a:ext>
            </a:extLst>
          </p:cNvPr>
          <p:cNvSpPr txBox="1"/>
          <p:nvPr/>
        </p:nvSpPr>
        <p:spPr>
          <a:xfrm>
            <a:off x="257922" y="1059582"/>
            <a:ext cx="8892480" cy="2426242"/>
          </a:xfrm>
          <a:prstGeom prst="rect">
            <a:avLst/>
          </a:prstGeom>
          <a:noFill/>
        </p:spPr>
        <p:txBody>
          <a:bodyPr wrap="square">
            <a:spAutoFit/>
          </a:bodyPr>
          <a:lstStyle/>
          <a:p>
            <a:pPr marR="0" lvl="0" algn="just">
              <a:lnSpc>
                <a:spcPct val="150000"/>
              </a:lnSpc>
            </a:pPr>
            <a:r>
              <a:rPr lang="vi-VN" sz="2000">
                <a:effectLst/>
                <a:latin typeface="Times New Roman" panose="02020603050405020304" pitchFamily="18" charset="0"/>
                <a:ea typeface="Times New Roman" panose="02020603050405020304" pitchFamily="18" charset="0"/>
              </a:rPr>
              <a:t>Một gói tin ARP Request hay Reply đều gồm 4 thành phần chính như:</a:t>
            </a:r>
            <a:endParaRPr lang="en-US">
              <a:effectLst/>
              <a:latin typeface="Arial" panose="020B0604020202020204" pitchFamily="34" charset="0"/>
              <a:ea typeface="Arial" panose="020B0604020202020204" pitchFamily="34" charset="0"/>
            </a:endParaRPr>
          </a:p>
          <a:p>
            <a:pPr marL="742950" marR="0" lvl="1" indent="-285750" algn="just">
              <a:lnSpc>
                <a:spcPct val="150000"/>
              </a:lnSpc>
              <a:buFont typeface="Arial" panose="020B0604020202020204" pitchFamily="34" charset="0"/>
              <a:buChar char="•"/>
            </a:pPr>
            <a:r>
              <a:rPr lang="vi-VN" sz="2000">
                <a:effectLst/>
                <a:latin typeface="Times New Roman" panose="02020603050405020304" pitchFamily="18" charset="0"/>
                <a:ea typeface="Times New Roman" panose="02020603050405020304" pitchFamily="18" charset="0"/>
              </a:rPr>
              <a:t>Sender Hardware Address: Địa chỉ vật lý (MAC) của thiết bị gửi.</a:t>
            </a:r>
            <a:endParaRPr lang="en-US">
              <a:effectLst/>
              <a:latin typeface="Arial" panose="020B0604020202020204" pitchFamily="34" charset="0"/>
              <a:ea typeface="Arial" panose="020B0604020202020204" pitchFamily="34" charset="0"/>
            </a:endParaRPr>
          </a:p>
          <a:p>
            <a:pPr marL="742950" marR="0" lvl="1" indent="-285750" algn="just">
              <a:lnSpc>
                <a:spcPct val="150000"/>
              </a:lnSpc>
              <a:buFont typeface="Arial" panose="020B0604020202020204" pitchFamily="34" charset="0"/>
              <a:buChar char="•"/>
            </a:pPr>
            <a:r>
              <a:rPr lang="vi-VN" sz="2000">
                <a:effectLst/>
                <a:latin typeface="Times New Roman" panose="02020603050405020304" pitchFamily="18" charset="0"/>
                <a:ea typeface="Times New Roman" panose="02020603050405020304" pitchFamily="18" charset="0"/>
              </a:rPr>
              <a:t>Sender Protocol Address: Địa chỉ IP của thiết bị gửi.</a:t>
            </a:r>
            <a:endParaRPr lang="en-US">
              <a:effectLst/>
              <a:latin typeface="Arial" panose="020B0604020202020204" pitchFamily="34" charset="0"/>
              <a:ea typeface="Arial" panose="020B0604020202020204" pitchFamily="34" charset="0"/>
            </a:endParaRPr>
          </a:p>
          <a:p>
            <a:pPr marL="742950" marR="0" lvl="1" indent="-285750" algn="just">
              <a:lnSpc>
                <a:spcPct val="150000"/>
              </a:lnSpc>
              <a:buFont typeface="Arial" panose="020B0604020202020204" pitchFamily="34" charset="0"/>
              <a:buChar char="•"/>
            </a:pPr>
            <a:r>
              <a:rPr lang="vi-VN" sz="2000">
                <a:effectLst/>
                <a:latin typeface="Times New Roman" panose="02020603050405020304" pitchFamily="18" charset="0"/>
                <a:ea typeface="Times New Roman" panose="02020603050405020304" pitchFamily="18" charset="0"/>
              </a:rPr>
              <a:t>Target Hardware Address: Địa chỉ vật lý (MAC) của thiết bị đích nhận gói tin.</a:t>
            </a:r>
            <a:endParaRPr lang="en-US">
              <a:effectLst/>
              <a:latin typeface="Arial" panose="020B0604020202020204" pitchFamily="34" charset="0"/>
              <a:ea typeface="Arial" panose="020B0604020202020204" pitchFamily="34" charset="0"/>
            </a:endParaRPr>
          </a:p>
          <a:p>
            <a:pPr marL="742950" marR="0" lvl="1" indent="-285750" algn="just">
              <a:lnSpc>
                <a:spcPct val="150000"/>
              </a:lnSpc>
              <a:buFont typeface="Arial" panose="020B0604020202020204" pitchFamily="34" charset="0"/>
              <a:buChar char="•"/>
            </a:pPr>
            <a:r>
              <a:rPr lang="vi-VN" sz="2000">
                <a:effectLst/>
                <a:latin typeface="Times New Roman" panose="02020603050405020304" pitchFamily="18" charset="0"/>
                <a:ea typeface="Times New Roman" panose="02020603050405020304" pitchFamily="18" charset="0"/>
              </a:rPr>
              <a:t>Target Protocol Address: Địa chỉ IP của thiết bị đích nhận gói tin.</a:t>
            </a:r>
            <a:endParaRPr lang="en-US">
              <a:effectLst/>
              <a:latin typeface="Arial" panose="020B0604020202020204" pitchFamily="34" charset="0"/>
              <a:ea typeface="Arial" panose="020B0604020202020204" pitchFamily="34" charset="0"/>
            </a:endParaRPr>
          </a:p>
        </p:txBody>
      </p:sp>
      <p:sp>
        <p:nvSpPr>
          <p:cNvPr id="53" name="TextBox 52">
            <a:extLst>
              <a:ext uri="{FF2B5EF4-FFF2-40B4-BE49-F238E27FC236}">
                <a16:creationId xmlns:a16="http://schemas.microsoft.com/office/drawing/2014/main" id="{01EA4EC6-D2AA-3A43-9916-EEA849489A0E}"/>
              </a:ext>
            </a:extLst>
          </p:cNvPr>
          <p:cNvSpPr txBox="1"/>
          <p:nvPr/>
        </p:nvSpPr>
        <p:spPr>
          <a:xfrm>
            <a:off x="8460432" y="4650343"/>
            <a:ext cx="312906" cy="369332"/>
          </a:xfrm>
          <a:prstGeom prst="rect">
            <a:avLst/>
          </a:prstGeom>
          <a:noFill/>
        </p:spPr>
        <p:txBody>
          <a:bodyPr wrap="none" rtlCol="0">
            <a:spAutoFit/>
          </a:bodyPr>
          <a:lstStyle/>
          <a:p>
            <a:r>
              <a:rPr lang="vi-VN" dirty="0"/>
              <a:t>3</a:t>
            </a:r>
          </a:p>
        </p:txBody>
      </p:sp>
    </p:spTree>
    <p:extLst>
      <p:ext uri="{BB962C8B-B14F-4D97-AF65-F5344CB8AC3E}">
        <p14:creationId xmlns:p14="http://schemas.microsoft.com/office/powerpoint/2010/main" val="429315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ACC16-82F3-8F11-940A-13BE4ED5EFD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8814851-3BB4-470D-7AA5-2F54CC91EAC1}"/>
              </a:ext>
            </a:extLst>
          </p:cNvPr>
          <p:cNvSpPr>
            <a:spLocks noGrp="1"/>
          </p:cNvSpPr>
          <p:nvPr>
            <p:ph type="body" sz="quarter" idx="10"/>
          </p:nvPr>
        </p:nvSpPr>
        <p:spPr>
          <a:xfrm>
            <a:off x="-85303" y="51470"/>
            <a:ext cx="9144000" cy="576064"/>
          </a:xfrm>
        </p:spPr>
        <p:txBody>
          <a:bodyPr/>
          <a:lstStyle/>
          <a:p>
            <a:r>
              <a:rPr lang="en-US" sz="2800" b="1" i="0" u="none" strike="noStrike" dirty="0">
                <a:solidFill>
                  <a:srgbClr val="000000"/>
                </a:solidFill>
                <a:effectLst/>
                <a:latin typeface="Times New Roman" panose="02020603050405020304" pitchFamily="18" charset="0"/>
              </a:rPr>
              <a:t>Nguyên </a:t>
            </a:r>
            <a:r>
              <a:rPr lang="en-US" sz="2800" b="1" i="0" u="none" strike="noStrike" dirty="0" err="1">
                <a:solidFill>
                  <a:srgbClr val="000000"/>
                </a:solidFill>
                <a:effectLst/>
                <a:latin typeface="Times New Roman" panose="02020603050405020304" pitchFamily="18" charset="0"/>
              </a:rPr>
              <a:t>lý</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vi-VN" sz="2800" b="1" i="0" u="none" strike="noStrike" dirty="0">
                <a:solidFill>
                  <a:srgbClr val="000000"/>
                </a:solidFill>
                <a:effectLst/>
                <a:latin typeface="Times New Roman" panose="02020603050405020304" pitchFamily="18" charset="0"/>
              </a:rPr>
              <a:t> của ARP (1)</a:t>
            </a:r>
            <a:endParaRPr lang="en-US" sz="4800" dirty="0"/>
          </a:p>
        </p:txBody>
      </p:sp>
      <p:pic>
        <p:nvPicPr>
          <p:cNvPr id="2050" name="Picture 2">
            <a:extLst>
              <a:ext uri="{FF2B5EF4-FFF2-40B4-BE49-F238E27FC236}">
                <a16:creationId xmlns:a16="http://schemas.microsoft.com/office/drawing/2014/main" id="{447AFB26-9EEA-BE3A-EDBD-764FD6A90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788853"/>
            <a:ext cx="4499992" cy="235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8D025-006B-2457-B83C-680606BF3C30}"/>
              </a:ext>
            </a:extLst>
          </p:cNvPr>
          <p:cNvSpPr txBox="1"/>
          <p:nvPr/>
        </p:nvSpPr>
        <p:spPr>
          <a:xfrm>
            <a:off x="8460432" y="4650343"/>
            <a:ext cx="312906" cy="369332"/>
          </a:xfrm>
          <a:prstGeom prst="rect">
            <a:avLst/>
          </a:prstGeom>
          <a:noFill/>
        </p:spPr>
        <p:txBody>
          <a:bodyPr wrap="none" rtlCol="0">
            <a:spAutoFit/>
          </a:bodyPr>
          <a:lstStyle/>
          <a:p>
            <a:r>
              <a:rPr lang="vi-VN" dirty="0"/>
              <a:t>4</a:t>
            </a:r>
          </a:p>
        </p:txBody>
      </p:sp>
      <p:sp>
        <p:nvSpPr>
          <p:cNvPr id="6" name="TextBox 5">
            <a:extLst>
              <a:ext uri="{FF2B5EF4-FFF2-40B4-BE49-F238E27FC236}">
                <a16:creationId xmlns:a16="http://schemas.microsoft.com/office/drawing/2014/main" id="{7B795FE4-3B74-4CF1-EBF1-FC30CCC64DC6}"/>
              </a:ext>
            </a:extLst>
          </p:cNvPr>
          <p:cNvSpPr txBox="1"/>
          <p:nvPr/>
        </p:nvSpPr>
        <p:spPr>
          <a:xfrm>
            <a:off x="83108" y="828291"/>
            <a:ext cx="8807177" cy="1938992"/>
          </a:xfrm>
          <a:prstGeom prst="rect">
            <a:avLst/>
          </a:prstGeom>
          <a:noFill/>
        </p:spPr>
        <p:txBody>
          <a:bodyPr wrap="square">
            <a:spAutoFit/>
          </a:bodyPr>
          <a:lstStyle/>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1:</a:t>
            </a:r>
            <a:r>
              <a:rPr lang="vi-VN" sz="2000" b="0" i="0" u="none" strike="noStrike" dirty="0">
                <a:solidFill>
                  <a:srgbClr val="000000"/>
                </a:solidFill>
                <a:effectLst/>
                <a:latin typeface="Times New Roman" panose="02020603050405020304" pitchFamily="18" charset="0"/>
              </a:rPr>
              <a:t> Thiết bị sẽ kiểm tra bộ nhớ </a:t>
            </a:r>
            <a:r>
              <a:rPr lang="vi-VN" sz="2000" b="1" i="0" u="none" strike="noStrike" dirty="0">
                <a:solidFill>
                  <a:srgbClr val="000000"/>
                </a:solidFill>
                <a:effectLst/>
                <a:latin typeface="Times New Roman" panose="02020603050405020304" pitchFamily="18" charset="0"/>
              </a:rPr>
              <a:t>ARP cache</a:t>
            </a:r>
            <a:r>
              <a:rPr lang="vi-VN" sz="2000" b="0" i="0" u="none" strike="noStrike" dirty="0">
                <a:solidFill>
                  <a:srgbClr val="000000"/>
                </a:solidFill>
                <a:effectLst/>
                <a:latin typeface="Times New Roman" panose="02020603050405020304" pitchFamily="18" charset="0"/>
              </a:rPr>
              <a:t> của mình để tìm xem địa chỉ IP </a:t>
            </a:r>
          </a:p>
          <a:p>
            <a:pPr algn="just" rtl="0" fontAlgn="base"/>
            <a:r>
              <a:rPr lang="vi-VN" sz="2000" b="0" i="0" u="none" strike="noStrike" dirty="0">
                <a:solidFill>
                  <a:srgbClr val="000000"/>
                </a:solidFill>
                <a:effectLst/>
                <a:latin typeface="Times New Roman" panose="02020603050405020304" pitchFamily="18" charset="0"/>
              </a:rPr>
              <a:t>đích đã được liên kết với địa chỉ MAC nào chưa. Nếu tìm thấy, hệ thống chuyển </a:t>
            </a:r>
          </a:p>
          <a:p>
            <a:pPr algn="just" rtl="0" fontAlgn="base"/>
            <a:r>
              <a:rPr lang="vi-VN" sz="2000" b="0" i="0" u="none" strike="noStrike" dirty="0">
                <a:solidFill>
                  <a:srgbClr val="000000"/>
                </a:solidFill>
                <a:effectLst/>
                <a:latin typeface="Times New Roman" panose="02020603050405020304" pitchFamily="18" charset="0"/>
              </a:rPr>
              <a:t>ngay đến bước 9, nếu chưa thì tiếp tục bước 2.</a:t>
            </a:r>
          </a:p>
          <a:p>
            <a:pPr algn="just" rtl="0" fontAlgn="base">
              <a:buFont typeface="Arial" panose="020B0604020202020204" pitchFamily="34" charset="0"/>
              <a:buChar char="•"/>
            </a:pPr>
            <a:endParaRPr lang="vi-VN" sz="2000" b="0" i="0" u="none" strike="noStrike"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2:</a:t>
            </a:r>
            <a:r>
              <a:rPr lang="vi-VN" sz="2000" b="0" i="0" u="none" strike="noStrike" dirty="0">
                <a:solidFill>
                  <a:srgbClr val="000000"/>
                </a:solidFill>
                <a:effectLst/>
                <a:latin typeface="Times New Roman" panose="02020603050405020304" pitchFamily="18" charset="0"/>
              </a:rPr>
              <a:t> Hệ thống tiến hành tạo ra một gói tin </a:t>
            </a:r>
            <a:r>
              <a:rPr lang="vi-VN" sz="2000" b="1" i="0" u="none" strike="noStrike" dirty="0">
                <a:solidFill>
                  <a:srgbClr val="000000"/>
                </a:solidFill>
                <a:effectLst/>
                <a:latin typeface="Times New Roman" panose="02020603050405020304" pitchFamily="18" charset="0"/>
              </a:rPr>
              <a:t>ARP Request</a:t>
            </a:r>
            <a:r>
              <a:rPr lang="vi-VN" sz="2000" b="0" i="0" u="none" strike="noStrike" dirty="0">
                <a:solidFill>
                  <a:srgbClr val="000000"/>
                </a:solidFill>
                <a:effectLst/>
                <a:latin typeface="Times New Roman" panose="02020603050405020304" pitchFamily="18" charset="0"/>
              </a:rPr>
              <a:t>, chứa thông tin địa chỉ IP cần tìm.</a:t>
            </a:r>
          </a:p>
        </p:txBody>
      </p:sp>
    </p:spTree>
    <p:extLst>
      <p:ext uri="{BB962C8B-B14F-4D97-AF65-F5344CB8AC3E}">
        <p14:creationId xmlns:p14="http://schemas.microsoft.com/office/powerpoint/2010/main" val="361513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D6C6-028C-7E3E-2AD8-4F76731DBC1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8311822-5B9A-6659-1B2A-2376BB0387EA}"/>
              </a:ext>
            </a:extLst>
          </p:cNvPr>
          <p:cNvSpPr>
            <a:spLocks noGrp="1"/>
          </p:cNvSpPr>
          <p:nvPr>
            <p:ph type="body" sz="quarter" idx="10"/>
          </p:nvPr>
        </p:nvSpPr>
        <p:spPr>
          <a:xfrm>
            <a:off x="-85303" y="39489"/>
            <a:ext cx="9144000" cy="576064"/>
          </a:xfrm>
        </p:spPr>
        <p:txBody>
          <a:bodyPr/>
          <a:lstStyle/>
          <a:p>
            <a:r>
              <a:rPr lang="en-US" sz="2800" b="1" i="0" u="none" strike="noStrike" dirty="0">
                <a:solidFill>
                  <a:srgbClr val="000000"/>
                </a:solidFill>
                <a:effectLst/>
                <a:latin typeface="Times New Roman" panose="02020603050405020304" pitchFamily="18" charset="0"/>
              </a:rPr>
              <a:t>Nguyên </a:t>
            </a:r>
            <a:r>
              <a:rPr lang="en-US" sz="2800" b="1" i="0" u="none" strike="noStrike" dirty="0" err="1">
                <a:solidFill>
                  <a:srgbClr val="000000"/>
                </a:solidFill>
                <a:effectLst/>
                <a:latin typeface="Times New Roman" panose="02020603050405020304" pitchFamily="18" charset="0"/>
              </a:rPr>
              <a:t>lý</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vi-VN" sz="2800" b="1" i="0" u="none" strike="noStrike" dirty="0">
                <a:solidFill>
                  <a:srgbClr val="000000"/>
                </a:solidFill>
                <a:effectLst/>
                <a:latin typeface="Times New Roman" panose="02020603050405020304" pitchFamily="18" charset="0"/>
              </a:rPr>
              <a:t> của ARP (2)</a:t>
            </a:r>
            <a:endParaRPr lang="en-US" sz="4800" dirty="0"/>
          </a:p>
        </p:txBody>
      </p:sp>
      <p:pic>
        <p:nvPicPr>
          <p:cNvPr id="2050" name="Picture 2">
            <a:extLst>
              <a:ext uri="{FF2B5EF4-FFF2-40B4-BE49-F238E27FC236}">
                <a16:creationId xmlns:a16="http://schemas.microsoft.com/office/drawing/2014/main" id="{5139AA1B-22DD-3E90-E814-02749B9F3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46835"/>
            <a:ext cx="4499992" cy="235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14FF73-B987-6A9A-97D7-8EDA0D3BC0A2}"/>
              </a:ext>
            </a:extLst>
          </p:cNvPr>
          <p:cNvSpPr txBox="1"/>
          <p:nvPr/>
        </p:nvSpPr>
        <p:spPr>
          <a:xfrm>
            <a:off x="8460432" y="4650343"/>
            <a:ext cx="312906" cy="369332"/>
          </a:xfrm>
          <a:prstGeom prst="rect">
            <a:avLst/>
          </a:prstGeom>
          <a:noFill/>
        </p:spPr>
        <p:txBody>
          <a:bodyPr wrap="none" rtlCol="0">
            <a:spAutoFit/>
          </a:bodyPr>
          <a:lstStyle/>
          <a:p>
            <a:r>
              <a:rPr lang="vi-VN" dirty="0"/>
              <a:t>5</a:t>
            </a:r>
          </a:p>
        </p:txBody>
      </p:sp>
      <p:sp>
        <p:nvSpPr>
          <p:cNvPr id="6" name="TextBox 5">
            <a:extLst>
              <a:ext uri="{FF2B5EF4-FFF2-40B4-BE49-F238E27FC236}">
                <a16:creationId xmlns:a16="http://schemas.microsoft.com/office/drawing/2014/main" id="{1370875F-537F-E1C8-631F-CF0E37D90B0B}"/>
              </a:ext>
            </a:extLst>
          </p:cNvPr>
          <p:cNvSpPr txBox="1"/>
          <p:nvPr/>
        </p:nvSpPr>
        <p:spPr>
          <a:xfrm>
            <a:off x="85304" y="940534"/>
            <a:ext cx="9058696" cy="1631216"/>
          </a:xfrm>
          <a:prstGeom prst="rect">
            <a:avLst/>
          </a:prstGeom>
          <a:noFill/>
        </p:spPr>
        <p:txBody>
          <a:bodyPr wrap="square">
            <a:spAutoFit/>
          </a:bodyPr>
          <a:lstStyle/>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3: </a:t>
            </a:r>
            <a:r>
              <a:rPr lang="vi-VN" sz="2000" b="0" i="0" u="none" strike="noStrike" dirty="0">
                <a:solidFill>
                  <a:srgbClr val="000000"/>
                </a:solidFill>
                <a:effectLst/>
                <a:latin typeface="Times New Roman" panose="02020603050405020304" pitchFamily="18" charset="0"/>
              </a:rPr>
              <a:t>Thiết bị nguồn sẽ broadcast gửi gói tin </a:t>
            </a:r>
            <a:r>
              <a:rPr lang="vi-VN" sz="2000" b="1" i="0" u="none" strike="noStrike" dirty="0">
                <a:solidFill>
                  <a:srgbClr val="000000"/>
                </a:solidFill>
                <a:effectLst/>
                <a:latin typeface="Times New Roman" panose="02020603050405020304" pitchFamily="18" charset="0"/>
              </a:rPr>
              <a:t>ARP Request</a:t>
            </a:r>
            <a:r>
              <a:rPr lang="vi-VN" sz="2000" b="0" i="0" u="none" strike="noStrike" dirty="0">
                <a:solidFill>
                  <a:srgbClr val="000000"/>
                </a:solidFill>
                <a:effectLst/>
                <a:latin typeface="Times New Roman" panose="02020603050405020304" pitchFamily="18" charset="0"/>
              </a:rPr>
              <a:t> ra toàn bộ mạng LAN.</a:t>
            </a:r>
          </a:p>
          <a:p>
            <a:pPr algn="just" rtl="0" fontAlgn="base"/>
            <a:endParaRPr lang="vi-VN" sz="2000" b="0" i="0" u="none" strike="noStrike"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4: </a:t>
            </a:r>
            <a:r>
              <a:rPr lang="vi-VN" sz="2000" b="0" i="0" u="none" strike="noStrike" dirty="0">
                <a:solidFill>
                  <a:srgbClr val="000000"/>
                </a:solidFill>
                <a:effectLst/>
                <a:latin typeface="Times New Roman" panose="02020603050405020304" pitchFamily="18" charset="0"/>
              </a:rPr>
              <a:t>Mọi thiết bị trong mạng LAN nhận được gói tin </a:t>
            </a:r>
            <a:r>
              <a:rPr lang="vi-VN" sz="2000" b="1" i="0" u="none" strike="noStrike" dirty="0">
                <a:solidFill>
                  <a:srgbClr val="000000"/>
                </a:solidFill>
                <a:effectLst/>
                <a:latin typeface="Times New Roman" panose="02020603050405020304" pitchFamily="18" charset="0"/>
              </a:rPr>
              <a:t>ARP Request</a:t>
            </a:r>
            <a:r>
              <a:rPr lang="vi-VN" sz="2000" b="0" i="0" u="none" strike="noStrike" dirty="0">
                <a:solidFill>
                  <a:srgbClr val="000000"/>
                </a:solidFill>
                <a:effectLst/>
                <a:latin typeface="Times New Roman" panose="02020603050405020304" pitchFamily="18" charset="0"/>
              </a:rPr>
              <a:t> sẽ kiểm tra </a:t>
            </a:r>
          </a:p>
          <a:p>
            <a:pPr algn="just" rtl="0" fontAlgn="base"/>
            <a:r>
              <a:rPr lang="vi-VN" sz="2000" b="0" i="0" u="none" strike="noStrike" dirty="0">
                <a:solidFill>
                  <a:srgbClr val="000000"/>
                </a:solidFill>
                <a:effectLst/>
                <a:latin typeface="Times New Roman" panose="02020603050405020304" pitchFamily="18" charset="0"/>
              </a:rPr>
              <a:t>địa chỉ IP trong gói tin và so sánh với địa chỉ IP của chính mình. Nếu khớp, thiết bị sẽ xử lý gói tin như ở bước 5, nếu không, gói tin sẽ bị loại bỏ.</a:t>
            </a:r>
          </a:p>
        </p:txBody>
      </p:sp>
    </p:spTree>
    <p:extLst>
      <p:ext uri="{BB962C8B-B14F-4D97-AF65-F5344CB8AC3E}">
        <p14:creationId xmlns:p14="http://schemas.microsoft.com/office/powerpoint/2010/main" val="147357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64D59-AC41-446C-FA6C-17C2CD48E63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F96E123-E770-F941-0CC7-12A08EB468A2}"/>
              </a:ext>
            </a:extLst>
          </p:cNvPr>
          <p:cNvSpPr>
            <a:spLocks noGrp="1"/>
          </p:cNvSpPr>
          <p:nvPr>
            <p:ph type="body" sz="quarter" idx="10"/>
          </p:nvPr>
        </p:nvSpPr>
        <p:spPr>
          <a:xfrm>
            <a:off x="-85303" y="39489"/>
            <a:ext cx="9144000" cy="576064"/>
          </a:xfrm>
        </p:spPr>
        <p:txBody>
          <a:bodyPr/>
          <a:lstStyle/>
          <a:p>
            <a:r>
              <a:rPr lang="en-US" sz="2800" b="1" i="0" u="none" strike="noStrike" dirty="0">
                <a:solidFill>
                  <a:srgbClr val="000000"/>
                </a:solidFill>
                <a:effectLst/>
                <a:latin typeface="Times New Roman" panose="02020603050405020304" pitchFamily="18" charset="0"/>
              </a:rPr>
              <a:t>Nguyên </a:t>
            </a:r>
            <a:r>
              <a:rPr lang="en-US" sz="2800" b="1" i="0" u="none" strike="noStrike" dirty="0" err="1">
                <a:solidFill>
                  <a:srgbClr val="000000"/>
                </a:solidFill>
                <a:effectLst/>
                <a:latin typeface="Times New Roman" panose="02020603050405020304" pitchFamily="18" charset="0"/>
              </a:rPr>
              <a:t>lý</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vi-VN" sz="2800" b="1" i="0" u="none" strike="noStrike" dirty="0">
                <a:solidFill>
                  <a:srgbClr val="000000"/>
                </a:solidFill>
                <a:effectLst/>
                <a:latin typeface="Times New Roman" panose="02020603050405020304" pitchFamily="18" charset="0"/>
              </a:rPr>
              <a:t> của ARP (3)</a:t>
            </a:r>
            <a:endParaRPr lang="en-US" sz="4800" dirty="0"/>
          </a:p>
        </p:txBody>
      </p:sp>
      <p:pic>
        <p:nvPicPr>
          <p:cNvPr id="2050" name="Picture 2">
            <a:extLst>
              <a:ext uri="{FF2B5EF4-FFF2-40B4-BE49-F238E27FC236}">
                <a16:creationId xmlns:a16="http://schemas.microsoft.com/office/drawing/2014/main" id="{652A7EE6-BE4F-2CAA-B7B7-FDB637502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49364"/>
            <a:ext cx="4499992" cy="235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0079D5-3426-CB36-0C4E-E27AF717D3BE}"/>
              </a:ext>
            </a:extLst>
          </p:cNvPr>
          <p:cNvSpPr txBox="1"/>
          <p:nvPr/>
        </p:nvSpPr>
        <p:spPr>
          <a:xfrm>
            <a:off x="8460432" y="4650343"/>
            <a:ext cx="312906" cy="369332"/>
          </a:xfrm>
          <a:prstGeom prst="rect">
            <a:avLst/>
          </a:prstGeom>
          <a:noFill/>
        </p:spPr>
        <p:txBody>
          <a:bodyPr wrap="none" rtlCol="0">
            <a:spAutoFit/>
          </a:bodyPr>
          <a:lstStyle/>
          <a:p>
            <a:r>
              <a:rPr lang="vi-VN" dirty="0"/>
              <a:t>6</a:t>
            </a:r>
          </a:p>
        </p:txBody>
      </p:sp>
      <p:sp>
        <p:nvSpPr>
          <p:cNvPr id="6" name="TextBox 5">
            <a:extLst>
              <a:ext uri="{FF2B5EF4-FFF2-40B4-BE49-F238E27FC236}">
                <a16:creationId xmlns:a16="http://schemas.microsoft.com/office/drawing/2014/main" id="{007C70F6-959F-6694-362E-6D8AAA9AE4D9}"/>
              </a:ext>
            </a:extLst>
          </p:cNvPr>
          <p:cNvSpPr txBox="1"/>
          <p:nvPr/>
        </p:nvSpPr>
        <p:spPr>
          <a:xfrm>
            <a:off x="85303" y="866850"/>
            <a:ext cx="8973393" cy="1631216"/>
          </a:xfrm>
          <a:prstGeom prst="rect">
            <a:avLst/>
          </a:prstGeom>
          <a:noFill/>
        </p:spPr>
        <p:txBody>
          <a:bodyPr wrap="square">
            <a:spAutoFit/>
          </a:bodyPr>
          <a:lstStyle/>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5: </a:t>
            </a:r>
            <a:r>
              <a:rPr lang="vi-VN" sz="2000" b="0" i="0" u="none" strike="noStrike" dirty="0">
                <a:solidFill>
                  <a:srgbClr val="000000"/>
                </a:solidFill>
                <a:effectLst/>
                <a:latin typeface="Times New Roman" panose="02020603050405020304" pitchFamily="18" charset="0"/>
              </a:rPr>
              <a:t>Thiết bị có địa chỉ IP khớp với địa chỉ IP trong gói tin </a:t>
            </a:r>
            <a:r>
              <a:rPr lang="vi-VN" sz="2000" b="1" i="0" u="none" strike="noStrike" dirty="0">
                <a:solidFill>
                  <a:srgbClr val="000000"/>
                </a:solidFill>
                <a:effectLst/>
                <a:latin typeface="Times New Roman" panose="02020603050405020304" pitchFamily="18" charset="0"/>
              </a:rPr>
              <a:t>ARP Request</a:t>
            </a:r>
            <a:r>
              <a:rPr lang="vi-VN" sz="2000" b="0" i="0" u="none" strike="noStrike" dirty="0">
                <a:solidFill>
                  <a:srgbClr val="000000"/>
                </a:solidFill>
                <a:effectLst/>
                <a:latin typeface="Times New Roman" panose="02020603050405020304" pitchFamily="18" charset="0"/>
              </a:rPr>
              <a:t> sẽ tạo một gói tin </a:t>
            </a:r>
            <a:r>
              <a:rPr lang="vi-VN" sz="2000" b="1" i="0" u="none" strike="noStrike" dirty="0">
                <a:solidFill>
                  <a:srgbClr val="000000"/>
                </a:solidFill>
                <a:effectLst/>
                <a:latin typeface="Times New Roman" panose="02020603050405020304" pitchFamily="18" charset="0"/>
              </a:rPr>
              <a:t>ARP Reply</a:t>
            </a:r>
            <a:r>
              <a:rPr lang="vi-VN" sz="2000" b="0" i="0" u="none" strike="noStrike" dirty="0">
                <a:solidFill>
                  <a:srgbClr val="000000"/>
                </a:solidFill>
                <a:effectLst/>
                <a:latin typeface="Times New Roman" panose="02020603050405020304" pitchFamily="18" charset="0"/>
              </a:rPr>
              <a:t> với địa chỉ MAC của mình được đặt vào gói này.</a:t>
            </a:r>
          </a:p>
          <a:p>
            <a:pPr algn="just" rtl="0" fontAlgn="base"/>
            <a:endParaRPr lang="vi-VN" sz="2000" b="0" i="0" u="none" strike="noStrike"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6: </a:t>
            </a:r>
            <a:r>
              <a:rPr lang="vi-VN" sz="2000" b="0" i="0" u="none" strike="noStrike" dirty="0">
                <a:solidFill>
                  <a:srgbClr val="000000"/>
                </a:solidFill>
                <a:effectLst/>
                <a:latin typeface="Times New Roman" panose="02020603050405020304" pitchFamily="18" charset="0"/>
              </a:rPr>
              <a:t>Thiết bị đích sẽ cập nhật bảng</a:t>
            </a:r>
            <a:r>
              <a:rPr lang="vi-VN" sz="2000" b="1" i="0" u="none" strike="noStrike" dirty="0">
                <a:solidFill>
                  <a:srgbClr val="000000"/>
                </a:solidFill>
                <a:effectLst/>
                <a:latin typeface="Times New Roman" panose="02020603050405020304" pitchFamily="18" charset="0"/>
              </a:rPr>
              <a:t> cache ARP</a:t>
            </a:r>
            <a:r>
              <a:rPr lang="vi-VN" sz="2000" b="0" i="0" u="none" strike="noStrike" dirty="0">
                <a:solidFill>
                  <a:srgbClr val="000000"/>
                </a:solidFill>
                <a:effectLst/>
                <a:latin typeface="Times New Roman" panose="02020603050405020304" pitchFamily="18" charset="0"/>
              </a:rPr>
              <a:t> với địa chỉ IP và MAC của thiết </a:t>
            </a:r>
          </a:p>
          <a:p>
            <a:pPr algn="just" rtl="0" fontAlgn="base"/>
            <a:r>
              <a:rPr lang="vi-VN" sz="2000" b="0" i="0" u="none" strike="noStrike" dirty="0">
                <a:solidFill>
                  <a:srgbClr val="000000"/>
                </a:solidFill>
                <a:effectLst/>
                <a:latin typeface="Times New Roman" panose="02020603050405020304" pitchFamily="18" charset="0"/>
              </a:rPr>
              <a:t>bị nguồn, nhằm giảm thời gian xử lý cho những lần liên lạc tiếp theo.</a:t>
            </a:r>
          </a:p>
        </p:txBody>
      </p:sp>
    </p:spTree>
    <p:extLst>
      <p:ext uri="{BB962C8B-B14F-4D97-AF65-F5344CB8AC3E}">
        <p14:creationId xmlns:p14="http://schemas.microsoft.com/office/powerpoint/2010/main" val="423674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B38F3-5E4B-A913-0AA2-DFA70295FB31}"/>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8AC97A1-2E5B-C7C7-4630-691DB40CA09C}"/>
              </a:ext>
            </a:extLst>
          </p:cNvPr>
          <p:cNvSpPr>
            <a:spLocks noGrp="1"/>
          </p:cNvSpPr>
          <p:nvPr>
            <p:ph type="body" sz="quarter" idx="10"/>
          </p:nvPr>
        </p:nvSpPr>
        <p:spPr>
          <a:xfrm>
            <a:off x="-85303" y="39489"/>
            <a:ext cx="9144000" cy="576064"/>
          </a:xfrm>
        </p:spPr>
        <p:txBody>
          <a:bodyPr/>
          <a:lstStyle/>
          <a:p>
            <a:r>
              <a:rPr lang="en-US" sz="2800" b="1" i="0" u="none" strike="noStrike" dirty="0">
                <a:solidFill>
                  <a:srgbClr val="000000"/>
                </a:solidFill>
                <a:effectLst/>
                <a:latin typeface="Times New Roman" panose="02020603050405020304" pitchFamily="18" charset="0"/>
              </a:rPr>
              <a:t>Nguyên </a:t>
            </a:r>
            <a:r>
              <a:rPr lang="en-US" sz="2800" b="1" i="0" u="none" strike="noStrike" dirty="0" err="1">
                <a:solidFill>
                  <a:srgbClr val="000000"/>
                </a:solidFill>
                <a:effectLst/>
                <a:latin typeface="Times New Roman" panose="02020603050405020304" pitchFamily="18" charset="0"/>
              </a:rPr>
              <a:t>lý</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vi-VN" sz="2800" b="1" i="0" u="none" strike="noStrike" dirty="0">
                <a:solidFill>
                  <a:srgbClr val="000000"/>
                </a:solidFill>
                <a:effectLst/>
                <a:latin typeface="Times New Roman" panose="02020603050405020304" pitchFamily="18" charset="0"/>
              </a:rPr>
              <a:t> của ARP (5)</a:t>
            </a:r>
            <a:endParaRPr lang="en-US" sz="4800" dirty="0"/>
          </a:p>
        </p:txBody>
      </p:sp>
      <p:pic>
        <p:nvPicPr>
          <p:cNvPr id="2050" name="Picture 2">
            <a:extLst>
              <a:ext uri="{FF2B5EF4-FFF2-40B4-BE49-F238E27FC236}">
                <a16:creationId xmlns:a16="http://schemas.microsoft.com/office/drawing/2014/main" id="{F154F493-7C88-1F3C-6990-106132261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49364"/>
            <a:ext cx="4499992" cy="235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F6752E5-C5DB-DB3C-9BA7-ED6BD5626C22}"/>
              </a:ext>
            </a:extLst>
          </p:cNvPr>
          <p:cNvSpPr txBox="1"/>
          <p:nvPr/>
        </p:nvSpPr>
        <p:spPr>
          <a:xfrm>
            <a:off x="8460432" y="4650343"/>
            <a:ext cx="312906" cy="369332"/>
          </a:xfrm>
          <a:prstGeom prst="rect">
            <a:avLst/>
          </a:prstGeom>
          <a:noFill/>
        </p:spPr>
        <p:txBody>
          <a:bodyPr wrap="none" rtlCol="0">
            <a:spAutoFit/>
          </a:bodyPr>
          <a:lstStyle/>
          <a:p>
            <a:r>
              <a:rPr lang="vi-VN" dirty="0"/>
              <a:t>7</a:t>
            </a:r>
          </a:p>
        </p:txBody>
      </p:sp>
      <p:sp>
        <p:nvSpPr>
          <p:cNvPr id="6" name="TextBox 5">
            <a:extLst>
              <a:ext uri="{FF2B5EF4-FFF2-40B4-BE49-F238E27FC236}">
                <a16:creationId xmlns:a16="http://schemas.microsoft.com/office/drawing/2014/main" id="{FF370FD5-B47B-7497-0A14-13CC7218A625}"/>
              </a:ext>
            </a:extLst>
          </p:cNvPr>
          <p:cNvSpPr txBox="1"/>
          <p:nvPr/>
        </p:nvSpPr>
        <p:spPr>
          <a:xfrm>
            <a:off x="85303" y="1248311"/>
            <a:ext cx="8973393" cy="1323439"/>
          </a:xfrm>
          <a:prstGeom prst="rect">
            <a:avLst/>
          </a:prstGeom>
          <a:noFill/>
        </p:spPr>
        <p:txBody>
          <a:bodyPr wrap="square">
            <a:spAutoFit/>
          </a:bodyPr>
          <a:lstStyle/>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7: </a:t>
            </a:r>
            <a:r>
              <a:rPr lang="vi-VN" sz="2000" b="0" i="0" u="none" strike="noStrike" dirty="0">
                <a:solidFill>
                  <a:srgbClr val="000000"/>
                </a:solidFill>
                <a:effectLst/>
                <a:latin typeface="Times New Roman" panose="02020603050405020304" pitchFamily="18" charset="0"/>
              </a:rPr>
              <a:t>Sau đó, thiết bị đích sẽ gửi gói tin</a:t>
            </a:r>
            <a:r>
              <a:rPr lang="vi-VN" sz="2000" b="1" i="0" u="none" strike="noStrike" dirty="0">
                <a:solidFill>
                  <a:srgbClr val="000000"/>
                </a:solidFill>
                <a:effectLst/>
                <a:latin typeface="Times New Roman" panose="02020603050405020304" pitchFamily="18" charset="0"/>
              </a:rPr>
              <a:t> ARP Reply</a:t>
            </a:r>
            <a:r>
              <a:rPr lang="vi-VN" sz="2000" b="0" i="0" u="none" strike="noStrike" dirty="0">
                <a:solidFill>
                  <a:srgbClr val="000000"/>
                </a:solidFill>
                <a:effectLst/>
                <a:latin typeface="Times New Roman" panose="02020603050405020304" pitchFamily="18" charset="0"/>
              </a:rPr>
              <a:t> đã tạo về cho thiết bị nguồn.</a:t>
            </a:r>
          </a:p>
          <a:p>
            <a:pPr algn="just" rtl="0" fontAlgn="base">
              <a:buFont typeface="Arial" panose="020B0604020202020204" pitchFamily="34" charset="0"/>
              <a:buChar char="•"/>
            </a:pPr>
            <a:endParaRPr lang="vi-VN" sz="2000" b="0" i="0" u="none" strike="noStrike"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8: </a:t>
            </a:r>
            <a:r>
              <a:rPr lang="vi-VN" sz="2000" b="0" i="0" u="none" strike="noStrike" dirty="0">
                <a:solidFill>
                  <a:srgbClr val="000000"/>
                </a:solidFill>
                <a:effectLst/>
                <a:latin typeface="Times New Roman" panose="02020603050405020304" pitchFamily="18" charset="0"/>
              </a:rPr>
              <a:t>Khi nhận được gói tin Reply, thiết bị nguồn sẽ xử lý nó bằng cách lưu trữ </a:t>
            </a:r>
          </a:p>
          <a:p>
            <a:pPr algn="just" rtl="0" fontAlgn="base">
              <a:buFont typeface="Arial" panose="020B0604020202020204" pitchFamily="34" charset="0"/>
              <a:buChar char="•"/>
            </a:pPr>
            <a:r>
              <a:rPr lang="vi-VN" sz="2000" b="0" i="0" u="none" strike="noStrike" dirty="0">
                <a:solidFill>
                  <a:srgbClr val="000000"/>
                </a:solidFill>
                <a:effectLst/>
                <a:latin typeface="Times New Roman" panose="02020603050405020304" pitchFamily="18" charset="0"/>
              </a:rPr>
              <a:t>địa chỉ MAC của thiết bị đích vào bộ nhớ cache của mình.</a:t>
            </a:r>
          </a:p>
        </p:txBody>
      </p:sp>
    </p:spTree>
    <p:extLst>
      <p:ext uri="{BB962C8B-B14F-4D97-AF65-F5344CB8AC3E}">
        <p14:creationId xmlns:p14="http://schemas.microsoft.com/office/powerpoint/2010/main" val="359412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8DAB7-FEF1-8DA8-DA28-9472DC569E1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1D7F6CC-3FA7-132D-A170-DD91944F8D6D}"/>
              </a:ext>
            </a:extLst>
          </p:cNvPr>
          <p:cNvSpPr>
            <a:spLocks noGrp="1"/>
          </p:cNvSpPr>
          <p:nvPr>
            <p:ph type="body" sz="quarter" idx="10"/>
          </p:nvPr>
        </p:nvSpPr>
        <p:spPr>
          <a:xfrm>
            <a:off x="-85303" y="39489"/>
            <a:ext cx="9144000" cy="576064"/>
          </a:xfrm>
        </p:spPr>
        <p:txBody>
          <a:bodyPr/>
          <a:lstStyle/>
          <a:p>
            <a:r>
              <a:rPr lang="en-US" sz="2800" b="1" i="0" u="none" strike="noStrike" dirty="0">
                <a:solidFill>
                  <a:srgbClr val="000000"/>
                </a:solidFill>
                <a:effectLst/>
                <a:latin typeface="Times New Roman" panose="02020603050405020304" pitchFamily="18" charset="0"/>
              </a:rPr>
              <a:t>Nguyên </a:t>
            </a:r>
            <a:r>
              <a:rPr lang="en-US" sz="2800" b="1" i="0" u="none" strike="noStrike" dirty="0" err="1">
                <a:solidFill>
                  <a:srgbClr val="000000"/>
                </a:solidFill>
                <a:effectLst/>
                <a:latin typeface="Times New Roman" panose="02020603050405020304" pitchFamily="18" charset="0"/>
              </a:rPr>
              <a:t>lý</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hoạt</a:t>
            </a:r>
            <a:r>
              <a:rPr lang="en-US" sz="2800" b="1" i="0" u="none" strike="noStrike" dirty="0">
                <a:solidFill>
                  <a:srgbClr val="000000"/>
                </a:solidFill>
                <a:effectLst/>
                <a:latin typeface="Times New Roman" panose="02020603050405020304" pitchFamily="18" charset="0"/>
              </a:rPr>
              <a:t> </a:t>
            </a:r>
            <a:r>
              <a:rPr lang="en-US" sz="2800" b="1" i="0" u="none" strike="noStrike" dirty="0" err="1">
                <a:solidFill>
                  <a:srgbClr val="000000"/>
                </a:solidFill>
                <a:effectLst/>
                <a:latin typeface="Times New Roman" panose="02020603050405020304" pitchFamily="18" charset="0"/>
              </a:rPr>
              <a:t>động</a:t>
            </a:r>
            <a:r>
              <a:rPr lang="vi-VN" sz="2800" b="1" i="0" u="none" strike="noStrike" dirty="0">
                <a:solidFill>
                  <a:srgbClr val="000000"/>
                </a:solidFill>
                <a:effectLst/>
                <a:latin typeface="Times New Roman" panose="02020603050405020304" pitchFamily="18" charset="0"/>
              </a:rPr>
              <a:t> của ARP (6)</a:t>
            </a:r>
            <a:endParaRPr lang="en-US" sz="4800" dirty="0"/>
          </a:p>
        </p:txBody>
      </p:sp>
      <p:pic>
        <p:nvPicPr>
          <p:cNvPr id="2050" name="Picture 2">
            <a:extLst>
              <a:ext uri="{FF2B5EF4-FFF2-40B4-BE49-F238E27FC236}">
                <a16:creationId xmlns:a16="http://schemas.microsoft.com/office/drawing/2014/main" id="{23F9B87D-88FA-9A68-1CFD-1A97F3588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49364"/>
            <a:ext cx="4499992" cy="2354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951886-8D63-452F-CBB9-340BCF695D43}"/>
              </a:ext>
            </a:extLst>
          </p:cNvPr>
          <p:cNvSpPr txBox="1"/>
          <p:nvPr/>
        </p:nvSpPr>
        <p:spPr>
          <a:xfrm>
            <a:off x="8460432" y="4650343"/>
            <a:ext cx="312906" cy="369332"/>
          </a:xfrm>
          <a:prstGeom prst="rect">
            <a:avLst/>
          </a:prstGeom>
          <a:noFill/>
        </p:spPr>
        <p:txBody>
          <a:bodyPr wrap="none" rtlCol="0">
            <a:spAutoFit/>
          </a:bodyPr>
          <a:lstStyle/>
          <a:p>
            <a:r>
              <a:rPr lang="vi-VN" dirty="0"/>
              <a:t>8</a:t>
            </a:r>
          </a:p>
        </p:txBody>
      </p:sp>
      <p:sp>
        <p:nvSpPr>
          <p:cNvPr id="6" name="TextBox 5">
            <a:extLst>
              <a:ext uri="{FF2B5EF4-FFF2-40B4-BE49-F238E27FC236}">
                <a16:creationId xmlns:a16="http://schemas.microsoft.com/office/drawing/2014/main" id="{47834C04-DCC3-1485-85E8-5751CB299182}"/>
              </a:ext>
            </a:extLst>
          </p:cNvPr>
          <p:cNvSpPr txBox="1"/>
          <p:nvPr/>
        </p:nvSpPr>
        <p:spPr>
          <a:xfrm>
            <a:off x="85304" y="1248311"/>
            <a:ext cx="8973393" cy="1015663"/>
          </a:xfrm>
          <a:prstGeom prst="rect">
            <a:avLst/>
          </a:prstGeom>
          <a:noFill/>
        </p:spPr>
        <p:txBody>
          <a:bodyPr wrap="square">
            <a:spAutoFit/>
          </a:bodyPr>
          <a:lstStyle/>
          <a:p>
            <a:pPr algn="just" rtl="0" fontAlgn="base">
              <a:buFont typeface="Arial" panose="020B0604020202020204" pitchFamily="34" charset="0"/>
              <a:buChar char="•"/>
            </a:pPr>
            <a:r>
              <a:rPr lang="vi-VN" sz="2000" b="1" i="0" u="none" strike="noStrike" dirty="0">
                <a:solidFill>
                  <a:srgbClr val="000000"/>
                </a:solidFill>
                <a:effectLst/>
                <a:latin typeface="Times New Roman" panose="02020603050405020304" pitchFamily="18" charset="0"/>
              </a:rPr>
              <a:t>Bước 9: </a:t>
            </a:r>
            <a:r>
              <a:rPr lang="vi-VN" sz="2000" b="0" i="0" u="none" strike="noStrike" dirty="0">
                <a:solidFill>
                  <a:srgbClr val="000000"/>
                </a:solidFill>
                <a:effectLst/>
                <a:latin typeface="Times New Roman" panose="02020603050405020304" pitchFamily="18" charset="0"/>
              </a:rPr>
              <a:t>Cuối cùng, thiết bị nguồn cập nhật bảng </a:t>
            </a:r>
            <a:r>
              <a:rPr lang="vi-VN" sz="2000" b="1" i="0" u="none" strike="noStrike" dirty="0">
                <a:solidFill>
                  <a:srgbClr val="000000"/>
                </a:solidFill>
                <a:effectLst/>
                <a:latin typeface="Times New Roman" panose="02020603050405020304" pitchFamily="18" charset="0"/>
              </a:rPr>
              <a:t>ARP cache</a:t>
            </a:r>
            <a:r>
              <a:rPr lang="vi-VN" sz="2000" b="0" i="0" u="none" strike="noStrike" dirty="0">
                <a:solidFill>
                  <a:srgbClr val="000000"/>
                </a:solidFill>
                <a:effectLst/>
                <a:latin typeface="Times New Roman" panose="02020603050405020304" pitchFamily="18" charset="0"/>
              </a:rPr>
              <a:t> của mình với mối liên hệ mới giữa địa chỉ IP và địa chỉ MAC của thiết bị đích, giúp quá trình truyền tin sau này trở nên nhanh chóng hơn mà không cần phải thực hiện request</a:t>
            </a:r>
            <a:endParaRPr lang="vi-VN" sz="2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99453395"/>
      </p:ext>
    </p:extLst>
  </p:cSld>
  <p:clrMapOvr>
    <a:masterClrMapping/>
  </p:clrMapOvr>
</p:sld>
</file>

<file path=ppt/theme/theme1.xml><?xml version="1.0" encoding="utf-8"?>
<a:theme xmlns:a="http://schemas.openxmlformats.org/drawingml/2006/main" name="Cover and End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Default Font">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7">
      <a:dk1>
        <a:sysClr val="windowText" lastClr="000000"/>
      </a:dk1>
      <a:lt1>
        <a:sysClr val="window" lastClr="FFFFFF"/>
      </a:lt1>
      <a:dk2>
        <a:srgbClr val="1F497D"/>
      </a:dk2>
      <a:lt2>
        <a:srgbClr val="EEECE1"/>
      </a:lt2>
      <a:accent1>
        <a:srgbClr val="FFCE29"/>
      </a:accent1>
      <a:accent2>
        <a:srgbClr val="F2BF27"/>
      </a:accent2>
      <a:accent3>
        <a:srgbClr val="ED1C24"/>
      </a:accent3>
      <a:accent4>
        <a:srgbClr val="FFCE29"/>
      </a:accent4>
      <a:accent5>
        <a:srgbClr val="F2BF27"/>
      </a:accent5>
      <a:accent6>
        <a:srgbClr val="ED1C24"/>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2040</TotalTime>
  <Words>1735</Words>
  <Application>Microsoft Office PowerPoint</Application>
  <PresentationFormat>On-screen Show (16:9)</PresentationFormat>
  <Paragraphs>145</Paragraphs>
  <Slides>22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22</vt:i4>
      </vt:variant>
    </vt:vector>
  </HeadingPairs>
  <TitlesOfParts>
    <vt:vector size="29" baseType="lpstr">
      <vt:lpstr>맑은 고딕</vt:lpstr>
      <vt:lpstr>Arial</vt:lpstr>
      <vt:lpstr>Tenorite Display</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Hồ Hữu Đại</cp:lastModifiedBy>
  <cp:revision>103</cp:revision>
  <dcterms:created xsi:type="dcterms:W3CDTF">2016-12-05T23:26:54Z</dcterms:created>
  <dcterms:modified xsi:type="dcterms:W3CDTF">2025-05-07T03:58:28Z</dcterms:modified>
</cp:coreProperties>
</file>