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5" r:id="rId5"/>
  </p:sldMasterIdLst>
  <p:notesMasterIdLst>
    <p:notesMasterId r:id="rId13"/>
  </p:notesMasterIdLst>
  <p:sldIdLst>
    <p:sldId id="272" r:id="rId6"/>
    <p:sldId id="289" r:id="rId7"/>
    <p:sldId id="271" r:id="rId8"/>
    <p:sldId id="269" r:id="rId9"/>
    <p:sldId id="288" r:id="rId10"/>
    <p:sldId id="264" r:id="rId11"/>
    <p:sldId id="287" r:id="rId1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BD054D-869D-42A2-8945-595008EB78E0}" v="2" dt="2022-04-26T06:41:34.295"/>
    <p1510:client id="{E8A5B193-E8DA-416D-8C34-AE102548B1D5}" v="23" dt="2022-04-26T09:09:27.050"/>
    <p1510:client id="{FE677AE0-CD22-4F0B-B9E6-199814AECF19}" v="522" dt="2022-04-26T10:33:03.5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ljanen Miro" userId="5a8c02e7-3666-4634-878d-06c568b0884d" providerId="ADAL" clId="{FE677AE0-CD22-4F0B-B9E6-199814AECF19}"/>
    <pc:docChg chg="undo custSel addSld modSld">
      <pc:chgData name="Hiljanen Miro" userId="5a8c02e7-3666-4634-878d-06c568b0884d" providerId="ADAL" clId="{FE677AE0-CD22-4F0B-B9E6-199814AECF19}" dt="2022-04-26T10:37:33.819" v="984" actId="1076"/>
      <pc:docMkLst>
        <pc:docMk/>
      </pc:docMkLst>
      <pc:sldChg chg="modSp mod">
        <pc:chgData name="Hiljanen Miro" userId="5a8c02e7-3666-4634-878d-06c568b0884d" providerId="ADAL" clId="{FE677AE0-CD22-4F0B-B9E6-199814AECF19}" dt="2022-04-26T09:09:14.452" v="721" actId="20577"/>
        <pc:sldMkLst>
          <pc:docMk/>
          <pc:sldMk cId="3415508018" sldId="264"/>
        </pc:sldMkLst>
        <pc:spChg chg="mod">
          <ac:chgData name="Hiljanen Miro" userId="5a8c02e7-3666-4634-878d-06c568b0884d" providerId="ADAL" clId="{FE677AE0-CD22-4F0B-B9E6-199814AECF19}" dt="2022-04-26T09:09:14.452" v="721" actId="20577"/>
          <ac:spMkLst>
            <pc:docMk/>
            <pc:sldMk cId="3415508018" sldId="264"/>
            <ac:spMk id="9" creationId="{C2B7AF03-014A-4F92-3251-5AC98560C666}"/>
          </ac:spMkLst>
        </pc:spChg>
        <pc:picChg chg="mod">
          <ac:chgData name="Hiljanen Miro" userId="5a8c02e7-3666-4634-878d-06c568b0884d" providerId="ADAL" clId="{FE677AE0-CD22-4F0B-B9E6-199814AECF19}" dt="2022-04-26T09:03:46.463" v="378" actId="14100"/>
          <ac:picMkLst>
            <pc:docMk/>
            <pc:sldMk cId="3415508018" sldId="264"/>
            <ac:picMk id="7" creationId="{B7D18541-E83E-42C1-9CFE-D5C9028B1F60}"/>
          </ac:picMkLst>
        </pc:picChg>
      </pc:sldChg>
      <pc:sldChg chg="modSp mod">
        <pc:chgData name="Hiljanen Miro" userId="5a8c02e7-3666-4634-878d-06c568b0884d" providerId="ADAL" clId="{FE677AE0-CD22-4F0B-B9E6-199814AECF19}" dt="2022-04-26T09:05:25.511" v="398" actId="20577"/>
        <pc:sldMkLst>
          <pc:docMk/>
          <pc:sldMk cId="2496994878" sldId="269"/>
        </pc:sldMkLst>
        <pc:spChg chg="mod">
          <ac:chgData name="Hiljanen Miro" userId="5a8c02e7-3666-4634-878d-06c568b0884d" providerId="ADAL" clId="{FE677AE0-CD22-4F0B-B9E6-199814AECF19}" dt="2022-04-26T09:05:25.511" v="398" actId="20577"/>
          <ac:spMkLst>
            <pc:docMk/>
            <pc:sldMk cId="2496994878" sldId="269"/>
            <ac:spMk id="39" creationId="{E8A215DB-D427-43DA-8381-2242E714CFCC}"/>
          </ac:spMkLst>
        </pc:spChg>
      </pc:sldChg>
      <pc:sldChg chg="modSp mod">
        <pc:chgData name="Hiljanen Miro" userId="5a8c02e7-3666-4634-878d-06c568b0884d" providerId="ADAL" clId="{FE677AE0-CD22-4F0B-B9E6-199814AECF19}" dt="2022-04-26T08:42:03.503" v="7" actId="20577"/>
        <pc:sldMkLst>
          <pc:docMk/>
          <pc:sldMk cId="2209369567" sldId="272"/>
        </pc:sldMkLst>
        <pc:spChg chg="mod">
          <ac:chgData name="Hiljanen Miro" userId="5a8c02e7-3666-4634-878d-06c568b0884d" providerId="ADAL" clId="{FE677AE0-CD22-4F0B-B9E6-199814AECF19}" dt="2022-04-26T08:42:03.503" v="7" actId="20577"/>
          <ac:spMkLst>
            <pc:docMk/>
            <pc:sldMk cId="2209369567" sldId="272"/>
            <ac:spMk id="4" creationId="{2D413AC8-79D2-1A42-91B8-A8D4BD5042DF}"/>
          </ac:spMkLst>
        </pc:spChg>
      </pc:sldChg>
      <pc:sldChg chg="modSp mod">
        <pc:chgData name="Hiljanen Miro" userId="5a8c02e7-3666-4634-878d-06c568b0884d" providerId="ADAL" clId="{FE677AE0-CD22-4F0B-B9E6-199814AECF19}" dt="2022-04-26T09:05:36.715" v="400" actId="20577"/>
        <pc:sldMkLst>
          <pc:docMk/>
          <pc:sldMk cId="1438484257" sldId="288"/>
        </pc:sldMkLst>
        <pc:spChg chg="mod">
          <ac:chgData name="Hiljanen Miro" userId="5a8c02e7-3666-4634-878d-06c568b0884d" providerId="ADAL" clId="{FE677AE0-CD22-4F0B-B9E6-199814AECF19}" dt="2022-04-26T09:05:36.715" v="400" actId="20577"/>
          <ac:spMkLst>
            <pc:docMk/>
            <pc:sldMk cId="1438484257" sldId="288"/>
            <ac:spMk id="39" creationId="{E8A215DB-D427-43DA-8381-2242E714CFCC}"/>
          </ac:spMkLst>
        </pc:spChg>
      </pc:sldChg>
      <pc:sldChg chg="addSp delSp modSp add mod">
        <pc:chgData name="Hiljanen Miro" userId="5a8c02e7-3666-4634-878d-06c568b0884d" providerId="ADAL" clId="{FE677AE0-CD22-4F0B-B9E6-199814AECF19}" dt="2022-04-26T10:37:33.819" v="984" actId="1076"/>
        <pc:sldMkLst>
          <pc:docMk/>
          <pc:sldMk cId="698333213" sldId="289"/>
        </pc:sldMkLst>
        <pc:spChg chg="mod">
          <ac:chgData name="Hiljanen Miro" userId="5a8c02e7-3666-4634-878d-06c568b0884d" providerId="ADAL" clId="{FE677AE0-CD22-4F0B-B9E6-199814AECF19}" dt="2022-04-26T10:26:25.072" v="727" actId="20577"/>
          <ac:spMkLst>
            <pc:docMk/>
            <pc:sldMk cId="698333213" sldId="289"/>
            <ac:spMk id="2" creationId="{6466B83D-3D64-8442-BC40-EF59A492AA5A}"/>
          </ac:spMkLst>
        </pc:spChg>
        <pc:spChg chg="del">
          <ac:chgData name="Hiljanen Miro" userId="5a8c02e7-3666-4634-878d-06c568b0884d" providerId="ADAL" clId="{FE677AE0-CD22-4F0B-B9E6-199814AECF19}" dt="2022-04-26T10:26:35.921" v="730" actId="478"/>
          <ac:spMkLst>
            <pc:docMk/>
            <pc:sldMk cId="698333213" sldId="289"/>
            <ac:spMk id="3" creationId="{457FFFB9-E628-D64F-98C0-780BFFC131C6}"/>
          </ac:spMkLst>
        </pc:spChg>
        <pc:spChg chg="del mod">
          <ac:chgData name="Hiljanen Miro" userId="5a8c02e7-3666-4634-878d-06c568b0884d" providerId="ADAL" clId="{FE677AE0-CD22-4F0B-B9E6-199814AECF19}" dt="2022-04-26T10:26:34.155" v="729" actId="478"/>
          <ac:spMkLst>
            <pc:docMk/>
            <pc:sldMk cId="698333213" sldId="289"/>
            <ac:spMk id="4" creationId="{2D413AC8-79D2-1A42-91B8-A8D4BD5042DF}"/>
          </ac:spMkLst>
        </pc:spChg>
        <pc:spChg chg="add del mod">
          <ac:chgData name="Hiljanen Miro" userId="5a8c02e7-3666-4634-878d-06c568b0884d" providerId="ADAL" clId="{FE677AE0-CD22-4F0B-B9E6-199814AECF19}" dt="2022-04-26T10:26:37.189" v="731" actId="478"/>
          <ac:spMkLst>
            <pc:docMk/>
            <pc:sldMk cId="698333213" sldId="289"/>
            <ac:spMk id="6" creationId="{093C20AB-65FC-4EFC-BF98-C312B4427BC8}"/>
          </ac:spMkLst>
        </pc:spChg>
        <pc:spChg chg="add del mod">
          <ac:chgData name="Hiljanen Miro" userId="5a8c02e7-3666-4634-878d-06c568b0884d" providerId="ADAL" clId="{FE677AE0-CD22-4F0B-B9E6-199814AECF19}" dt="2022-04-26T10:26:38.879" v="732" actId="478"/>
          <ac:spMkLst>
            <pc:docMk/>
            <pc:sldMk cId="698333213" sldId="289"/>
            <ac:spMk id="8" creationId="{A6BE69F3-A292-4F33-AA6A-4C9421EC15CB}"/>
          </ac:spMkLst>
        </pc:spChg>
        <pc:spChg chg="add del">
          <ac:chgData name="Hiljanen Miro" userId="5a8c02e7-3666-4634-878d-06c568b0884d" providerId="ADAL" clId="{FE677AE0-CD22-4F0B-B9E6-199814AECF19}" dt="2022-04-26T10:28:34.511" v="734"/>
          <ac:spMkLst>
            <pc:docMk/>
            <pc:sldMk cId="698333213" sldId="289"/>
            <ac:spMk id="9" creationId="{1A2326AD-53E1-423B-BF82-0858FF281032}"/>
          </ac:spMkLst>
        </pc:spChg>
        <pc:spChg chg="add del">
          <ac:chgData name="Hiljanen Miro" userId="5a8c02e7-3666-4634-878d-06c568b0884d" providerId="ADAL" clId="{FE677AE0-CD22-4F0B-B9E6-199814AECF19}" dt="2022-04-26T10:28:44.265" v="738"/>
          <ac:spMkLst>
            <pc:docMk/>
            <pc:sldMk cId="698333213" sldId="289"/>
            <ac:spMk id="11" creationId="{E6BD4B3C-9E99-4063-9A09-85734EE23016}"/>
          </ac:spMkLst>
        </pc:spChg>
        <pc:spChg chg="add del">
          <ac:chgData name="Hiljanen Miro" userId="5a8c02e7-3666-4634-878d-06c568b0884d" providerId="ADAL" clId="{FE677AE0-CD22-4F0B-B9E6-199814AECF19}" dt="2022-04-26T10:28:55.027" v="742"/>
          <ac:spMkLst>
            <pc:docMk/>
            <pc:sldMk cId="698333213" sldId="289"/>
            <ac:spMk id="13" creationId="{32EFB60E-5E94-4268-B271-23D44718601D}"/>
          </ac:spMkLst>
        </pc:spChg>
        <pc:spChg chg="add del">
          <ac:chgData name="Hiljanen Miro" userId="5a8c02e7-3666-4634-878d-06c568b0884d" providerId="ADAL" clId="{FE677AE0-CD22-4F0B-B9E6-199814AECF19}" dt="2022-04-26T10:29:05.531" v="746"/>
          <ac:spMkLst>
            <pc:docMk/>
            <pc:sldMk cId="698333213" sldId="289"/>
            <ac:spMk id="15" creationId="{D614A09A-EEDA-4BC3-A9E5-92A4E37AA216}"/>
          </ac:spMkLst>
        </pc:spChg>
        <pc:spChg chg="add del">
          <ac:chgData name="Hiljanen Miro" userId="5a8c02e7-3666-4634-878d-06c568b0884d" providerId="ADAL" clId="{FE677AE0-CD22-4F0B-B9E6-199814AECF19}" dt="2022-04-26T10:29:16.436" v="750"/>
          <ac:spMkLst>
            <pc:docMk/>
            <pc:sldMk cId="698333213" sldId="289"/>
            <ac:spMk id="17" creationId="{24431471-FA72-4F90-A014-33E8EA615D74}"/>
          </ac:spMkLst>
        </pc:spChg>
        <pc:spChg chg="add del">
          <ac:chgData name="Hiljanen Miro" userId="5a8c02e7-3666-4634-878d-06c568b0884d" providerId="ADAL" clId="{FE677AE0-CD22-4F0B-B9E6-199814AECF19}" dt="2022-04-26T10:29:25.623" v="754"/>
          <ac:spMkLst>
            <pc:docMk/>
            <pc:sldMk cId="698333213" sldId="289"/>
            <ac:spMk id="19" creationId="{122D0B7A-E274-4FB1-A9F6-28D80FDDE9C9}"/>
          </ac:spMkLst>
        </pc:spChg>
        <pc:spChg chg="add mod">
          <ac:chgData name="Hiljanen Miro" userId="5a8c02e7-3666-4634-878d-06c568b0884d" providerId="ADAL" clId="{FE677AE0-CD22-4F0B-B9E6-199814AECF19}" dt="2022-04-26T10:35:38.147" v="948" actId="1076"/>
          <ac:spMkLst>
            <pc:docMk/>
            <pc:sldMk cId="698333213" sldId="289"/>
            <ac:spMk id="21" creationId="{7C4C1C25-9FFC-461C-9CAE-C6AF9F8EF5D2}"/>
          </ac:spMkLst>
        </pc:spChg>
        <pc:spChg chg="add mod">
          <ac:chgData name="Hiljanen Miro" userId="5a8c02e7-3666-4634-878d-06c568b0884d" providerId="ADAL" clId="{FE677AE0-CD22-4F0B-B9E6-199814AECF19}" dt="2022-04-26T10:35:20.840" v="942" actId="255"/>
          <ac:spMkLst>
            <pc:docMk/>
            <pc:sldMk cId="698333213" sldId="289"/>
            <ac:spMk id="22" creationId="{74689A6D-A4E1-489F-B079-151B6B4756C7}"/>
          </ac:spMkLst>
        </pc:spChg>
        <pc:spChg chg="add mod">
          <ac:chgData name="Hiljanen Miro" userId="5a8c02e7-3666-4634-878d-06c568b0884d" providerId="ADAL" clId="{FE677AE0-CD22-4F0B-B9E6-199814AECF19}" dt="2022-04-26T10:35:07.993" v="941" actId="1076"/>
          <ac:spMkLst>
            <pc:docMk/>
            <pc:sldMk cId="698333213" sldId="289"/>
            <ac:spMk id="23" creationId="{E3E6315F-6A5D-4D88-AD35-39B50344AB36}"/>
          </ac:spMkLst>
        </pc:spChg>
        <pc:spChg chg="add mod">
          <ac:chgData name="Hiljanen Miro" userId="5a8c02e7-3666-4634-878d-06c568b0884d" providerId="ADAL" clId="{FE677AE0-CD22-4F0B-B9E6-199814AECF19}" dt="2022-04-26T10:37:27.638" v="983" actId="1076"/>
          <ac:spMkLst>
            <pc:docMk/>
            <pc:sldMk cId="698333213" sldId="289"/>
            <ac:spMk id="24" creationId="{118AA3EC-F516-429F-99E2-E3CBC3E8A4D6}"/>
          </ac:spMkLst>
        </pc:spChg>
        <pc:spChg chg="add mod">
          <ac:chgData name="Hiljanen Miro" userId="5a8c02e7-3666-4634-878d-06c568b0884d" providerId="ADAL" clId="{FE677AE0-CD22-4F0B-B9E6-199814AECF19}" dt="2022-04-26T10:37:24.047" v="982" actId="1076"/>
          <ac:spMkLst>
            <pc:docMk/>
            <pc:sldMk cId="698333213" sldId="289"/>
            <ac:spMk id="25" creationId="{E981E654-99D8-431B-938B-EDAD78905846}"/>
          </ac:spMkLst>
        </pc:spChg>
        <pc:spChg chg="add mod">
          <ac:chgData name="Hiljanen Miro" userId="5a8c02e7-3666-4634-878d-06c568b0884d" providerId="ADAL" clId="{FE677AE0-CD22-4F0B-B9E6-199814AECF19}" dt="2022-04-26T10:37:33.819" v="984" actId="1076"/>
          <ac:spMkLst>
            <pc:docMk/>
            <pc:sldMk cId="698333213" sldId="289"/>
            <ac:spMk id="26" creationId="{E67D8BFF-FB4C-475F-BF77-8AB2ACEB2DEC}"/>
          </ac:spMkLst>
        </pc:spChg>
        <pc:picChg chg="add mod">
          <ac:chgData name="Hiljanen Miro" userId="5a8c02e7-3666-4634-878d-06c568b0884d" providerId="ADAL" clId="{FE677AE0-CD22-4F0B-B9E6-199814AECF19}" dt="2022-04-26T10:30:20.569" v="777" actId="1076"/>
          <ac:picMkLst>
            <pc:docMk/>
            <pc:sldMk cId="698333213" sldId="289"/>
            <ac:picMk id="10" creationId="{63532E11-59F2-4090-94A1-CB4152BACC95}"/>
          </ac:picMkLst>
        </pc:picChg>
        <pc:picChg chg="add mod">
          <ac:chgData name="Hiljanen Miro" userId="5a8c02e7-3666-4634-878d-06c568b0884d" providerId="ADAL" clId="{FE677AE0-CD22-4F0B-B9E6-199814AECF19}" dt="2022-04-26T10:32:00.106" v="805" actId="1076"/>
          <ac:picMkLst>
            <pc:docMk/>
            <pc:sldMk cId="698333213" sldId="289"/>
            <ac:picMk id="12" creationId="{9A91B08A-43EC-48D1-9E8F-BEFCFC7F205B}"/>
          </ac:picMkLst>
        </pc:picChg>
        <pc:picChg chg="add mod">
          <ac:chgData name="Hiljanen Miro" userId="5a8c02e7-3666-4634-878d-06c568b0884d" providerId="ADAL" clId="{FE677AE0-CD22-4F0B-B9E6-199814AECF19}" dt="2022-04-26T10:32:08.812" v="806" actId="1076"/>
          <ac:picMkLst>
            <pc:docMk/>
            <pc:sldMk cId="698333213" sldId="289"/>
            <ac:picMk id="14" creationId="{665F3CD3-D02B-47C4-889B-0F9A10670290}"/>
          </ac:picMkLst>
        </pc:picChg>
        <pc:picChg chg="add mod">
          <ac:chgData name="Hiljanen Miro" userId="5a8c02e7-3666-4634-878d-06c568b0884d" providerId="ADAL" clId="{FE677AE0-CD22-4F0B-B9E6-199814AECF19}" dt="2022-04-26T10:31:20.396" v="796" actId="1076"/>
          <ac:picMkLst>
            <pc:docMk/>
            <pc:sldMk cId="698333213" sldId="289"/>
            <ac:picMk id="16" creationId="{27E13FB7-9273-4FD9-A17D-41C5D6692264}"/>
          </ac:picMkLst>
        </pc:picChg>
        <pc:picChg chg="add mod">
          <ac:chgData name="Hiljanen Miro" userId="5a8c02e7-3666-4634-878d-06c568b0884d" providerId="ADAL" clId="{FE677AE0-CD22-4F0B-B9E6-199814AECF19}" dt="2022-04-26T10:32:17.975" v="807" actId="1076"/>
          <ac:picMkLst>
            <pc:docMk/>
            <pc:sldMk cId="698333213" sldId="289"/>
            <ac:picMk id="18" creationId="{9953F427-BB2B-4194-983F-952D14D3C400}"/>
          </ac:picMkLst>
        </pc:picChg>
        <pc:picChg chg="add mod">
          <ac:chgData name="Hiljanen Miro" userId="5a8c02e7-3666-4634-878d-06c568b0884d" providerId="ADAL" clId="{FE677AE0-CD22-4F0B-B9E6-199814AECF19}" dt="2022-04-26T10:31:54.862" v="804" actId="1076"/>
          <ac:picMkLst>
            <pc:docMk/>
            <pc:sldMk cId="698333213" sldId="289"/>
            <ac:picMk id="20" creationId="{8481D8F1-F16D-497E-829D-34C79C7D21A9}"/>
          </ac:picMkLst>
        </pc:picChg>
      </pc:sldChg>
    </pc:docChg>
  </pc:docChgLst>
  <pc:docChgLst>
    <pc:chgData name="Hiljanen Miro" userId="5a8c02e7-3666-4634-878d-06c568b0884d" providerId="ADAL" clId="{36BD054D-869D-42A2-8945-595008EB78E0}"/>
    <pc:docChg chg="undo custSel addSld delSld modSld sldOrd">
      <pc:chgData name="Hiljanen Miro" userId="5a8c02e7-3666-4634-878d-06c568b0884d" providerId="ADAL" clId="{36BD054D-869D-42A2-8945-595008EB78E0}" dt="2022-04-26T06:56:28.563" v="629" actId="2696"/>
      <pc:docMkLst>
        <pc:docMk/>
      </pc:docMkLst>
      <pc:sldChg chg="del">
        <pc:chgData name="Hiljanen Miro" userId="5a8c02e7-3666-4634-878d-06c568b0884d" providerId="ADAL" clId="{36BD054D-869D-42A2-8945-595008EB78E0}" dt="2022-04-26T06:56:18.660" v="626" actId="2696"/>
        <pc:sldMkLst>
          <pc:docMk/>
          <pc:sldMk cId="161884794" sldId="258"/>
        </pc:sldMkLst>
      </pc:sldChg>
      <pc:sldChg chg="addSp delSp modSp mod ord modClrScheme chgLayout">
        <pc:chgData name="Hiljanen Miro" userId="5a8c02e7-3666-4634-878d-06c568b0884d" providerId="ADAL" clId="{36BD054D-869D-42A2-8945-595008EB78E0}" dt="2022-04-26T06:56:09.065" v="624" actId="20577"/>
        <pc:sldMkLst>
          <pc:docMk/>
          <pc:sldMk cId="3415508018" sldId="264"/>
        </pc:sldMkLst>
        <pc:spChg chg="del mod">
          <ac:chgData name="Hiljanen Miro" userId="5a8c02e7-3666-4634-878d-06c568b0884d" providerId="ADAL" clId="{36BD054D-869D-42A2-8945-595008EB78E0}" dt="2022-04-26T06:26:04.670" v="41" actId="26606"/>
          <ac:spMkLst>
            <pc:docMk/>
            <pc:sldMk cId="3415508018" sldId="264"/>
            <ac:spMk id="3" creationId="{93D70F45-7AB2-BE48-86D5-4457C9A2E949}"/>
          </ac:spMkLst>
        </pc:spChg>
        <pc:spChg chg="mod ord">
          <ac:chgData name="Hiljanen Miro" userId="5a8c02e7-3666-4634-878d-06c568b0884d" providerId="ADAL" clId="{36BD054D-869D-42A2-8945-595008EB78E0}" dt="2022-04-26T06:26:04.670" v="41" actId="26606"/>
          <ac:spMkLst>
            <pc:docMk/>
            <pc:sldMk cId="3415508018" sldId="264"/>
            <ac:spMk id="4" creationId="{8944AD5B-6DC8-A84F-BD9F-7F900AD8E632}"/>
          </ac:spMkLst>
        </pc:spChg>
        <pc:spChg chg="del">
          <ac:chgData name="Hiljanen Miro" userId="5a8c02e7-3666-4634-878d-06c568b0884d" providerId="ADAL" clId="{36BD054D-869D-42A2-8945-595008EB78E0}" dt="2022-04-26T06:26:04.670" v="41" actId="26606"/>
          <ac:spMkLst>
            <pc:docMk/>
            <pc:sldMk cId="3415508018" sldId="264"/>
            <ac:spMk id="5" creationId="{70537ADC-6BC1-E74B-A9E8-5E4BD3AA4283}"/>
          </ac:spMkLst>
        </pc:spChg>
        <pc:spChg chg="del">
          <ac:chgData name="Hiljanen Miro" userId="5a8c02e7-3666-4634-878d-06c568b0884d" providerId="ADAL" clId="{36BD054D-869D-42A2-8945-595008EB78E0}" dt="2022-04-26T06:26:04.670" v="41" actId="26606"/>
          <ac:spMkLst>
            <pc:docMk/>
            <pc:sldMk cId="3415508018" sldId="264"/>
            <ac:spMk id="6" creationId="{51FA9CA7-298D-D647-81EE-7AEA7455194B}"/>
          </ac:spMkLst>
        </pc:spChg>
        <pc:spChg chg="add mod">
          <ac:chgData name="Hiljanen Miro" userId="5a8c02e7-3666-4634-878d-06c568b0884d" providerId="ADAL" clId="{36BD054D-869D-42A2-8945-595008EB78E0}" dt="2022-04-26T06:56:09.065" v="624" actId="20577"/>
          <ac:spMkLst>
            <pc:docMk/>
            <pc:sldMk cId="3415508018" sldId="264"/>
            <ac:spMk id="9" creationId="{C2B7AF03-014A-4F92-3251-5AC98560C666}"/>
          </ac:spMkLst>
        </pc:spChg>
        <pc:spChg chg="add del mod">
          <ac:chgData name="Hiljanen Miro" userId="5a8c02e7-3666-4634-878d-06c568b0884d" providerId="ADAL" clId="{36BD054D-869D-42A2-8945-595008EB78E0}" dt="2022-04-26T06:55:29.575" v="530" actId="478"/>
          <ac:spMkLst>
            <pc:docMk/>
            <pc:sldMk cId="3415508018" sldId="264"/>
            <ac:spMk id="11" creationId="{A682073F-5F61-1849-E576-847B7A97315D}"/>
          </ac:spMkLst>
        </pc:spChg>
        <pc:spChg chg="add mod">
          <ac:chgData name="Hiljanen Miro" userId="5a8c02e7-3666-4634-878d-06c568b0884d" providerId="ADAL" clId="{36BD054D-869D-42A2-8945-595008EB78E0}" dt="2022-04-26T06:26:04.670" v="41" actId="26606"/>
          <ac:spMkLst>
            <pc:docMk/>
            <pc:sldMk cId="3415508018" sldId="264"/>
            <ac:spMk id="13" creationId="{8C8D3E17-BD0B-C1FE-A1DB-370FDF442A94}"/>
          </ac:spMkLst>
        </pc:spChg>
        <pc:spChg chg="add mod">
          <ac:chgData name="Hiljanen Miro" userId="5a8c02e7-3666-4634-878d-06c568b0884d" providerId="ADAL" clId="{36BD054D-869D-42A2-8945-595008EB78E0}" dt="2022-04-26T06:26:04.670" v="41" actId="26606"/>
          <ac:spMkLst>
            <pc:docMk/>
            <pc:sldMk cId="3415508018" sldId="264"/>
            <ac:spMk id="15" creationId="{F0C116F2-6294-77B8-AE20-1C1130E70E5A}"/>
          </ac:spMkLst>
        </pc:spChg>
        <pc:picChg chg="add mod">
          <ac:chgData name="Hiljanen Miro" userId="5a8c02e7-3666-4634-878d-06c568b0884d" providerId="ADAL" clId="{36BD054D-869D-42A2-8945-595008EB78E0}" dt="2022-04-26T06:26:04.670" v="41" actId="26606"/>
          <ac:picMkLst>
            <pc:docMk/>
            <pc:sldMk cId="3415508018" sldId="264"/>
            <ac:picMk id="7" creationId="{B7D18541-E83E-42C1-9CFE-D5C9028B1F60}"/>
          </ac:picMkLst>
        </pc:picChg>
        <pc:picChg chg="del">
          <ac:chgData name="Hiljanen Miro" userId="5a8c02e7-3666-4634-878d-06c568b0884d" providerId="ADAL" clId="{36BD054D-869D-42A2-8945-595008EB78E0}" dt="2022-04-26T06:25:58.339" v="37" actId="478"/>
          <ac:picMkLst>
            <pc:docMk/>
            <pc:sldMk cId="3415508018" sldId="264"/>
            <ac:picMk id="10" creationId="{FF33788A-1C99-0C41-9836-C3FD05670259}"/>
          </ac:picMkLst>
        </pc:picChg>
        <pc:picChg chg="del">
          <ac:chgData name="Hiljanen Miro" userId="5a8c02e7-3666-4634-878d-06c568b0884d" providerId="ADAL" clId="{36BD054D-869D-42A2-8945-595008EB78E0}" dt="2022-04-26T06:25:58.339" v="37" actId="478"/>
          <ac:picMkLst>
            <pc:docMk/>
            <pc:sldMk cId="3415508018" sldId="264"/>
            <ac:picMk id="12" creationId="{7DB16522-19D1-5B4D-B416-36DBB4657263}"/>
          </ac:picMkLst>
        </pc:picChg>
        <pc:picChg chg="del">
          <ac:chgData name="Hiljanen Miro" userId="5a8c02e7-3666-4634-878d-06c568b0884d" providerId="ADAL" clId="{36BD054D-869D-42A2-8945-595008EB78E0}" dt="2022-04-26T06:25:58.339" v="37" actId="478"/>
          <ac:picMkLst>
            <pc:docMk/>
            <pc:sldMk cId="3415508018" sldId="264"/>
            <ac:picMk id="14" creationId="{01DBEAED-44CD-6B41-A7A6-1CBE5E635395}"/>
          </ac:picMkLst>
        </pc:picChg>
        <pc:picChg chg="del">
          <ac:chgData name="Hiljanen Miro" userId="5a8c02e7-3666-4634-878d-06c568b0884d" providerId="ADAL" clId="{36BD054D-869D-42A2-8945-595008EB78E0}" dt="2022-04-26T06:25:58.339" v="37" actId="478"/>
          <ac:picMkLst>
            <pc:docMk/>
            <pc:sldMk cId="3415508018" sldId="264"/>
            <ac:picMk id="16" creationId="{689A9622-44A7-0040-94F2-0FF2FC12E02F}"/>
          </ac:picMkLst>
        </pc:picChg>
        <pc:picChg chg="del">
          <ac:chgData name="Hiljanen Miro" userId="5a8c02e7-3666-4634-878d-06c568b0884d" providerId="ADAL" clId="{36BD054D-869D-42A2-8945-595008EB78E0}" dt="2022-04-26T06:25:58.339" v="37" actId="478"/>
          <ac:picMkLst>
            <pc:docMk/>
            <pc:sldMk cId="3415508018" sldId="264"/>
            <ac:picMk id="18" creationId="{7A2456DF-C178-3849-8FAB-6732057B7313}"/>
          </ac:picMkLst>
        </pc:picChg>
        <pc:picChg chg="del">
          <ac:chgData name="Hiljanen Miro" userId="5a8c02e7-3666-4634-878d-06c568b0884d" providerId="ADAL" clId="{36BD054D-869D-42A2-8945-595008EB78E0}" dt="2022-04-26T06:25:58.339" v="37" actId="478"/>
          <ac:picMkLst>
            <pc:docMk/>
            <pc:sldMk cId="3415508018" sldId="264"/>
            <ac:picMk id="20" creationId="{6ECB44F7-8302-8847-8F6E-3C8C84A16FC1}"/>
          </ac:picMkLst>
        </pc:picChg>
        <pc:picChg chg="del">
          <ac:chgData name="Hiljanen Miro" userId="5a8c02e7-3666-4634-878d-06c568b0884d" providerId="ADAL" clId="{36BD054D-869D-42A2-8945-595008EB78E0}" dt="2022-04-26T06:25:58.339" v="37" actId="478"/>
          <ac:picMkLst>
            <pc:docMk/>
            <pc:sldMk cId="3415508018" sldId="264"/>
            <ac:picMk id="22" creationId="{99CDDD41-3FB7-E54E-864B-3EB0B5065788}"/>
          </ac:picMkLst>
        </pc:picChg>
        <pc:picChg chg="del">
          <ac:chgData name="Hiljanen Miro" userId="5a8c02e7-3666-4634-878d-06c568b0884d" providerId="ADAL" clId="{36BD054D-869D-42A2-8945-595008EB78E0}" dt="2022-04-26T06:25:58.339" v="37" actId="478"/>
          <ac:picMkLst>
            <pc:docMk/>
            <pc:sldMk cId="3415508018" sldId="264"/>
            <ac:picMk id="24" creationId="{D6575A50-ABAC-4540-BC76-382FA02B5324}"/>
          </ac:picMkLst>
        </pc:picChg>
        <pc:picChg chg="del">
          <ac:chgData name="Hiljanen Miro" userId="5a8c02e7-3666-4634-878d-06c568b0884d" providerId="ADAL" clId="{36BD054D-869D-42A2-8945-595008EB78E0}" dt="2022-04-26T06:25:58.339" v="37" actId="478"/>
          <ac:picMkLst>
            <pc:docMk/>
            <pc:sldMk cId="3415508018" sldId="264"/>
            <ac:picMk id="26" creationId="{9C838DB8-C007-B94A-AC99-D28B7159C43D}"/>
          </ac:picMkLst>
        </pc:picChg>
        <pc:picChg chg="del">
          <ac:chgData name="Hiljanen Miro" userId="5a8c02e7-3666-4634-878d-06c568b0884d" providerId="ADAL" clId="{36BD054D-869D-42A2-8945-595008EB78E0}" dt="2022-04-26T06:25:58.339" v="37" actId="478"/>
          <ac:picMkLst>
            <pc:docMk/>
            <pc:sldMk cId="3415508018" sldId="264"/>
            <ac:picMk id="28" creationId="{36C51A31-1CC0-BD46-BAB3-2E756F4BEE4F}"/>
          </ac:picMkLst>
        </pc:picChg>
        <pc:picChg chg="del">
          <ac:chgData name="Hiljanen Miro" userId="5a8c02e7-3666-4634-878d-06c568b0884d" providerId="ADAL" clId="{36BD054D-869D-42A2-8945-595008EB78E0}" dt="2022-04-26T06:25:58.339" v="37" actId="478"/>
          <ac:picMkLst>
            <pc:docMk/>
            <pc:sldMk cId="3415508018" sldId="264"/>
            <ac:picMk id="30" creationId="{126C7E32-24BD-F147-9B4B-67FAA243F2BC}"/>
          </ac:picMkLst>
        </pc:picChg>
        <pc:picChg chg="del">
          <ac:chgData name="Hiljanen Miro" userId="5a8c02e7-3666-4634-878d-06c568b0884d" providerId="ADAL" clId="{36BD054D-869D-42A2-8945-595008EB78E0}" dt="2022-04-26T06:25:58.339" v="37" actId="478"/>
          <ac:picMkLst>
            <pc:docMk/>
            <pc:sldMk cId="3415508018" sldId="264"/>
            <ac:picMk id="32" creationId="{AA032C93-EBBB-F641-B808-714C947DFF06}"/>
          </ac:picMkLst>
        </pc:picChg>
        <pc:picChg chg="del mod">
          <ac:chgData name="Hiljanen Miro" userId="5a8c02e7-3666-4634-878d-06c568b0884d" providerId="ADAL" clId="{36BD054D-869D-42A2-8945-595008EB78E0}" dt="2022-04-26T06:25:58.339" v="37" actId="478"/>
          <ac:picMkLst>
            <pc:docMk/>
            <pc:sldMk cId="3415508018" sldId="264"/>
            <ac:picMk id="34" creationId="{BD753B63-89E5-0D4A-A805-6F83675439C0}"/>
          </ac:picMkLst>
        </pc:picChg>
        <pc:picChg chg="del">
          <ac:chgData name="Hiljanen Miro" userId="5a8c02e7-3666-4634-878d-06c568b0884d" providerId="ADAL" clId="{36BD054D-869D-42A2-8945-595008EB78E0}" dt="2022-04-26T06:25:58.339" v="37" actId="478"/>
          <ac:picMkLst>
            <pc:docMk/>
            <pc:sldMk cId="3415508018" sldId="264"/>
            <ac:picMk id="36" creationId="{4D07A882-1856-7C49-AF5A-96FAABA30244}"/>
          </ac:picMkLst>
        </pc:picChg>
        <pc:picChg chg="del">
          <ac:chgData name="Hiljanen Miro" userId="5a8c02e7-3666-4634-878d-06c568b0884d" providerId="ADAL" clId="{36BD054D-869D-42A2-8945-595008EB78E0}" dt="2022-04-26T06:25:58.339" v="37" actId="478"/>
          <ac:picMkLst>
            <pc:docMk/>
            <pc:sldMk cId="3415508018" sldId="264"/>
            <ac:picMk id="38" creationId="{5CD3DA09-DEA5-9246-9B93-5E9D9DD86221}"/>
          </ac:picMkLst>
        </pc:picChg>
        <pc:picChg chg="del">
          <ac:chgData name="Hiljanen Miro" userId="5a8c02e7-3666-4634-878d-06c568b0884d" providerId="ADAL" clId="{36BD054D-869D-42A2-8945-595008EB78E0}" dt="2022-04-26T06:25:58.339" v="37" actId="478"/>
          <ac:picMkLst>
            <pc:docMk/>
            <pc:sldMk cId="3415508018" sldId="264"/>
            <ac:picMk id="40" creationId="{567722DC-CB2E-2C43-A575-D18383748786}"/>
          </ac:picMkLst>
        </pc:picChg>
        <pc:picChg chg="del">
          <ac:chgData name="Hiljanen Miro" userId="5a8c02e7-3666-4634-878d-06c568b0884d" providerId="ADAL" clId="{36BD054D-869D-42A2-8945-595008EB78E0}" dt="2022-04-26T06:25:58.339" v="37" actId="478"/>
          <ac:picMkLst>
            <pc:docMk/>
            <pc:sldMk cId="3415508018" sldId="264"/>
            <ac:picMk id="42" creationId="{B0E9BA35-354A-1F45-BCDF-0DE8C8C0E4DA}"/>
          </ac:picMkLst>
        </pc:picChg>
        <pc:picChg chg="del">
          <ac:chgData name="Hiljanen Miro" userId="5a8c02e7-3666-4634-878d-06c568b0884d" providerId="ADAL" clId="{36BD054D-869D-42A2-8945-595008EB78E0}" dt="2022-04-26T06:25:58.339" v="37" actId="478"/>
          <ac:picMkLst>
            <pc:docMk/>
            <pc:sldMk cId="3415508018" sldId="264"/>
            <ac:picMk id="44" creationId="{A53A4B9F-25C1-9D46-8E38-D83FC627081F}"/>
          </ac:picMkLst>
        </pc:picChg>
        <pc:picChg chg="del">
          <ac:chgData name="Hiljanen Miro" userId="5a8c02e7-3666-4634-878d-06c568b0884d" providerId="ADAL" clId="{36BD054D-869D-42A2-8945-595008EB78E0}" dt="2022-04-26T06:25:58.339" v="37" actId="478"/>
          <ac:picMkLst>
            <pc:docMk/>
            <pc:sldMk cId="3415508018" sldId="264"/>
            <ac:picMk id="46" creationId="{A5A648B8-9978-3941-8ECA-6D20FBCAB006}"/>
          </ac:picMkLst>
        </pc:picChg>
        <pc:picChg chg="del">
          <ac:chgData name="Hiljanen Miro" userId="5a8c02e7-3666-4634-878d-06c568b0884d" providerId="ADAL" clId="{36BD054D-869D-42A2-8945-595008EB78E0}" dt="2022-04-26T06:25:58.339" v="37" actId="478"/>
          <ac:picMkLst>
            <pc:docMk/>
            <pc:sldMk cId="3415508018" sldId="264"/>
            <ac:picMk id="48" creationId="{E1FBAFE0-6EE1-5E45-AEF4-7F21100F7FDB}"/>
          </ac:picMkLst>
        </pc:picChg>
        <pc:picChg chg="del">
          <ac:chgData name="Hiljanen Miro" userId="5a8c02e7-3666-4634-878d-06c568b0884d" providerId="ADAL" clId="{36BD054D-869D-42A2-8945-595008EB78E0}" dt="2022-04-26T06:25:58.339" v="37" actId="478"/>
          <ac:picMkLst>
            <pc:docMk/>
            <pc:sldMk cId="3415508018" sldId="264"/>
            <ac:picMk id="50" creationId="{1C91678E-76FD-0B4A-83EE-0D11D3853AAA}"/>
          </ac:picMkLst>
        </pc:picChg>
        <pc:picChg chg="del">
          <ac:chgData name="Hiljanen Miro" userId="5a8c02e7-3666-4634-878d-06c568b0884d" providerId="ADAL" clId="{36BD054D-869D-42A2-8945-595008EB78E0}" dt="2022-04-26T06:25:58.339" v="37" actId="478"/>
          <ac:picMkLst>
            <pc:docMk/>
            <pc:sldMk cId="3415508018" sldId="264"/>
            <ac:picMk id="52" creationId="{22455DE9-AECD-BF44-B9CD-68C07DE3F446}"/>
          </ac:picMkLst>
        </pc:picChg>
        <pc:picChg chg="del">
          <ac:chgData name="Hiljanen Miro" userId="5a8c02e7-3666-4634-878d-06c568b0884d" providerId="ADAL" clId="{36BD054D-869D-42A2-8945-595008EB78E0}" dt="2022-04-26T06:25:58.339" v="37" actId="478"/>
          <ac:picMkLst>
            <pc:docMk/>
            <pc:sldMk cId="3415508018" sldId="264"/>
            <ac:picMk id="54" creationId="{ACD91700-1F14-9C43-888C-3F1FB39DF1BA}"/>
          </ac:picMkLst>
        </pc:picChg>
        <pc:picChg chg="del">
          <ac:chgData name="Hiljanen Miro" userId="5a8c02e7-3666-4634-878d-06c568b0884d" providerId="ADAL" clId="{36BD054D-869D-42A2-8945-595008EB78E0}" dt="2022-04-26T06:25:58.339" v="37" actId="478"/>
          <ac:picMkLst>
            <pc:docMk/>
            <pc:sldMk cId="3415508018" sldId="264"/>
            <ac:picMk id="56" creationId="{AB55B164-E549-C74D-8C34-9E8AF80EA4AA}"/>
          </ac:picMkLst>
        </pc:picChg>
        <pc:picChg chg="del">
          <ac:chgData name="Hiljanen Miro" userId="5a8c02e7-3666-4634-878d-06c568b0884d" providerId="ADAL" clId="{36BD054D-869D-42A2-8945-595008EB78E0}" dt="2022-04-26T06:25:58.339" v="37" actId="478"/>
          <ac:picMkLst>
            <pc:docMk/>
            <pc:sldMk cId="3415508018" sldId="264"/>
            <ac:picMk id="58" creationId="{5A5D8B79-2451-E642-9B21-1A395D0A0BEE}"/>
          </ac:picMkLst>
        </pc:picChg>
        <pc:picChg chg="del">
          <ac:chgData name="Hiljanen Miro" userId="5a8c02e7-3666-4634-878d-06c568b0884d" providerId="ADAL" clId="{36BD054D-869D-42A2-8945-595008EB78E0}" dt="2022-04-26T06:25:58.339" v="37" actId="478"/>
          <ac:picMkLst>
            <pc:docMk/>
            <pc:sldMk cId="3415508018" sldId="264"/>
            <ac:picMk id="60" creationId="{83CBD812-7694-0A4F-9E40-DDD28A41210E}"/>
          </ac:picMkLst>
        </pc:picChg>
        <pc:picChg chg="del">
          <ac:chgData name="Hiljanen Miro" userId="5a8c02e7-3666-4634-878d-06c568b0884d" providerId="ADAL" clId="{36BD054D-869D-42A2-8945-595008EB78E0}" dt="2022-04-26T06:25:58.339" v="37" actId="478"/>
          <ac:picMkLst>
            <pc:docMk/>
            <pc:sldMk cId="3415508018" sldId="264"/>
            <ac:picMk id="62" creationId="{450662FE-532D-F542-ADF7-741781696EFC}"/>
          </ac:picMkLst>
        </pc:picChg>
        <pc:picChg chg="del">
          <ac:chgData name="Hiljanen Miro" userId="5a8c02e7-3666-4634-878d-06c568b0884d" providerId="ADAL" clId="{36BD054D-869D-42A2-8945-595008EB78E0}" dt="2022-04-26T06:25:58.339" v="37" actId="478"/>
          <ac:picMkLst>
            <pc:docMk/>
            <pc:sldMk cId="3415508018" sldId="264"/>
            <ac:picMk id="64" creationId="{89968C97-0A93-E544-8439-AA757F41E24E}"/>
          </ac:picMkLst>
        </pc:picChg>
        <pc:picChg chg="del">
          <ac:chgData name="Hiljanen Miro" userId="5a8c02e7-3666-4634-878d-06c568b0884d" providerId="ADAL" clId="{36BD054D-869D-42A2-8945-595008EB78E0}" dt="2022-04-26T06:25:58.339" v="37" actId="478"/>
          <ac:picMkLst>
            <pc:docMk/>
            <pc:sldMk cId="3415508018" sldId="264"/>
            <ac:picMk id="66" creationId="{8FD49818-968A-2B4E-89D6-3E6ADA348F4F}"/>
          </ac:picMkLst>
        </pc:picChg>
        <pc:picChg chg="del">
          <ac:chgData name="Hiljanen Miro" userId="5a8c02e7-3666-4634-878d-06c568b0884d" providerId="ADAL" clId="{36BD054D-869D-42A2-8945-595008EB78E0}" dt="2022-04-26T06:25:58.339" v="37" actId="478"/>
          <ac:picMkLst>
            <pc:docMk/>
            <pc:sldMk cId="3415508018" sldId="264"/>
            <ac:picMk id="68" creationId="{1FB792B1-AEBB-8645-AFB0-60E3D455FBE5}"/>
          </ac:picMkLst>
        </pc:picChg>
        <pc:picChg chg="del">
          <ac:chgData name="Hiljanen Miro" userId="5a8c02e7-3666-4634-878d-06c568b0884d" providerId="ADAL" clId="{36BD054D-869D-42A2-8945-595008EB78E0}" dt="2022-04-26T06:25:58.339" v="37" actId="478"/>
          <ac:picMkLst>
            <pc:docMk/>
            <pc:sldMk cId="3415508018" sldId="264"/>
            <ac:picMk id="70" creationId="{D1FE7C1E-43D1-D044-BBCE-676E6F5AC6E9}"/>
          </ac:picMkLst>
        </pc:picChg>
        <pc:picChg chg="del">
          <ac:chgData name="Hiljanen Miro" userId="5a8c02e7-3666-4634-878d-06c568b0884d" providerId="ADAL" clId="{36BD054D-869D-42A2-8945-595008EB78E0}" dt="2022-04-26T06:25:58.339" v="37" actId="478"/>
          <ac:picMkLst>
            <pc:docMk/>
            <pc:sldMk cId="3415508018" sldId="264"/>
            <ac:picMk id="72" creationId="{48B48B88-F26C-7B4F-8935-C453A7B75BC4}"/>
          </ac:picMkLst>
        </pc:picChg>
      </pc:sldChg>
      <pc:sldChg chg="del">
        <pc:chgData name="Hiljanen Miro" userId="5a8c02e7-3666-4634-878d-06c568b0884d" providerId="ADAL" clId="{36BD054D-869D-42A2-8945-595008EB78E0}" dt="2022-04-26T06:56:23.767" v="628" actId="2696"/>
        <pc:sldMkLst>
          <pc:docMk/>
          <pc:sldMk cId="1365828506" sldId="268"/>
        </pc:sldMkLst>
      </pc:sldChg>
      <pc:sldChg chg="addSp delSp modSp mod">
        <pc:chgData name="Hiljanen Miro" userId="5a8c02e7-3666-4634-878d-06c568b0884d" providerId="ADAL" clId="{36BD054D-869D-42A2-8945-595008EB78E0}" dt="2022-04-26T06:45:54.982" v="503" actId="1076"/>
        <pc:sldMkLst>
          <pc:docMk/>
          <pc:sldMk cId="2496994878" sldId="269"/>
        </pc:sldMkLst>
        <pc:spChg chg="add del mod">
          <ac:chgData name="Hiljanen Miro" userId="5a8c02e7-3666-4634-878d-06c568b0884d" providerId="ADAL" clId="{36BD054D-869D-42A2-8945-595008EB78E0}" dt="2022-04-26T06:41:27.028" v="472" actId="478"/>
          <ac:spMkLst>
            <pc:docMk/>
            <pc:sldMk cId="2496994878" sldId="269"/>
            <ac:spMk id="4" creationId="{F0B11DE4-06C1-49CE-980F-0B5ED031A49E}"/>
          </ac:spMkLst>
        </pc:spChg>
        <pc:spChg chg="del mod">
          <ac:chgData name="Hiljanen Miro" userId="5a8c02e7-3666-4634-878d-06c568b0884d" providerId="ADAL" clId="{36BD054D-869D-42A2-8945-595008EB78E0}" dt="2022-04-26T06:41:56.511" v="476" actId="478"/>
          <ac:spMkLst>
            <pc:docMk/>
            <pc:sldMk cId="2496994878" sldId="269"/>
            <ac:spMk id="5" creationId="{976124AF-ED79-134C-A785-510D2113C126}"/>
          </ac:spMkLst>
        </pc:spChg>
        <pc:spChg chg="mod">
          <ac:chgData name="Hiljanen Miro" userId="5a8c02e7-3666-4634-878d-06c568b0884d" providerId="ADAL" clId="{36BD054D-869D-42A2-8945-595008EB78E0}" dt="2022-04-26T06:37:20.905" v="433" actId="20577"/>
          <ac:spMkLst>
            <pc:docMk/>
            <pc:sldMk cId="2496994878" sldId="269"/>
            <ac:spMk id="6" creationId="{9B37F0CD-19A1-1C4F-B315-0DD0012C5622}"/>
          </ac:spMkLst>
        </pc:spChg>
        <pc:spChg chg="add mod">
          <ac:chgData name="Hiljanen Miro" userId="5a8c02e7-3666-4634-878d-06c568b0884d" providerId="ADAL" clId="{36BD054D-869D-42A2-8945-595008EB78E0}" dt="2022-04-26T06:44:20.062" v="494" actId="20577"/>
          <ac:spMkLst>
            <pc:docMk/>
            <pc:sldMk cId="2496994878" sldId="269"/>
            <ac:spMk id="39" creationId="{E8A215DB-D427-43DA-8381-2242E714CFCC}"/>
          </ac:spMkLst>
        </pc:spChg>
        <pc:picChg chg="del">
          <ac:chgData name="Hiljanen Miro" userId="5a8c02e7-3666-4634-878d-06c568b0884d" providerId="ADAL" clId="{36BD054D-869D-42A2-8945-595008EB78E0}" dt="2022-04-26T06:35:57.990" v="401" actId="478"/>
          <ac:picMkLst>
            <pc:docMk/>
            <pc:sldMk cId="2496994878" sldId="269"/>
            <ac:picMk id="23" creationId="{70497EC5-6559-AC45-9DB2-BD5AE97354FB}"/>
          </ac:picMkLst>
        </pc:picChg>
        <pc:picChg chg="del">
          <ac:chgData name="Hiljanen Miro" userId="5a8c02e7-3666-4634-878d-06c568b0884d" providerId="ADAL" clId="{36BD054D-869D-42A2-8945-595008EB78E0}" dt="2022-04-26T06:35:54.708" v="398" actId="478"/>
          <ac:picMkLst>
            <pc:docMk/>
            <pc:sldMk cId="2496994878" sldId="269"/>
            <ac:picMk id="24" creationId="{B354508B-2E0E-4546-A18F-CA9ACDD0E7B1}"/>
          </ac:picMkLst>
        </pc:picChg>
        <pc:picChg chg="del">
          <ac:chgData name="Hiljanen Miro" userId="5a8c02e7-3666-4634-878d-06c568b0884d" providerId="ADAL" clId="{36BD054D-869D-42A2-8945-595008EB78E0}" dt="2022-04-26T06:35:44.958" v="395" actId="478"/>
          <ac:picMkLst>
            <pc:docMk/>
            <pc:sldMk cId="2496994878" sldId="269"/>
            <ac:picMk id="25" creationId="{40597292-2B05-8841-AFC6-D4AAECBBE22A}"/>
          </ac:picMkLst>
        </pc:picChg>
        <pc:picChg chg="mod">
          <ac:chgData name="Hiljanen Miro" userId="5a8c02e7-3666-4634-878d-06c568b0884d" providerId="ADAL" clId="{36BD054D-869D-42A2-8945-595008EB78E0}" dt="2022-04-26T06:42:06.484" v="477" actId="1076"/>
          <ac:picMkLst>
            <pc:docMk/>
            <pc:sldMk cId="2496994878" sldId="269"/>
            <ac:picMk id="26" creationId="{A5C42FC4-CCA0-F04D-BFEE-9C7E410C8A3A}"/>
          </ac:picMkLst>
        </pc:picChg>
        <pc:picChg chg="del mod">
          <ac:chgData name="Hiljanen Miro" userId="5a8c02e7-3666-4634-878d-06c568b0884d" providerId="ADAL" clId="{36BD054D-869D-42A2-8945-595008EB78E0}" dt="2022-04-26T06:44:47.863" v="496" actId="478"/>
          <ac:picMkLst>
            <pc:docMk/>
            <pc:sldMk cId="2496994878" sldId="269"/>
            <ac:picMk id="27" creationId="{E140D8A7-3476-E045-8CEC-39A9D00185AA}"/>
          </ac:picMkLst>
        </pc:picChg>
        <pc:picChg chg="del mod">
          <ac:chgData name="Hiljanen Miro" userId="5a8c02e7-3666-4634-878d-06c568b0884d" providerId="ADAL" clId="{36BD054D-869D-42A2-8945-595008EB78E0}" dt="2022-04-26T06:44:53.598" v="498" actId="478"/>
          <ac:picMkLst>
            <pc:docMk/>
            <pc:sldMk cId="2496994878" sldId="269"/>
            <ac:picMk id="28" creationId="{57DBF810-BE56-1A49-8EE1-FA10BCCE4326}"/>
          </ac:picMkLst>
        </pc:picChg>
        <pc:picChg chg="mod">
          <ac:chgData name="Hiljanen Miro" userId="5a8c02e7-3666-4634-878d-06c568b0884d" providerId="ADAL" clId="{36BD054D-869D-42A2-8945-595008EB78E0}" dt="2022-04-26T06:45:42.673" v="502" actId="1076"/>
          <ac:picMkLst>
            <pc:docMk/>
            <pc:sldMk cId="2496994878" sldId="269"/>
            <ac:picMk id="29" creationId="{FFB265F4-D118-5945-BCE7-3E11D53E0F9C}"/>
          </ac:picMkLst>
        </pc:picChg>
        <pc:picChg chg="del mod">
          <ac:chgData name="Hiljanen Miro" userId="5a8c02e7-3666-4634-878d-06c568b0884d" providerId="ADAL" clId="{36BD054D-869D-42A2-8945-595008EB78E0}" dt="2022-04-26T06:36:30.660" v="413" actId="478"/>
          <ac:picMkLst>
            <pc:docMk/>
            <pc:sldMk cId="2496994878" sldId="269"/>
            <ac:picMk id="30" creationId="{435523E2-8283-7646-88EF-24EF0E1056FF}"/>
          </ac:picMkLst>
        </pc:picChg>
        <pc:picChg chg="del">
          <ac:chgData name="Hiljanen Miro" userId="5a8c02e7-3666-4634-878d-06c568b0884d" providerId="ADAL" clId="{36BD054D-869D-42A2-8945-595008EB78E0}" dt="2022-04-26T06:35:58.501" v="402" actId="478"/>
          <ac:picMkLst>
            <pc:docMk/>
            <pc:sldMk cId="2496994878" sldId="269"/>
            <ac:picMk id="31" creationId="{0575BF07-228F-0B46-9DAD-5AAF21C2A834}"/>
          </ac:picMkLst>
        </pc:picChg>
        <pc:picChg chg="del">
          <ac:chgData name="Hiljanen Miro" userId="5a8c02e7-3666-4634-878d-06c568b0884d" providerId="ADAL" clId="{36BD054D-869D-42A2-8945-595008EB78E0}" dt="2022-04-26T06:35:56.217" v="399" actId="478"/>
          <ac:picMkLst>
            <pc:docMk/>
            <pc:sldMk cId="2496994878" sldId="269"/>
            <ac:picMk id="32" creationId="{379A0A43-4318-A847-99C9-82269BA22263}"/>
          </ac:picMkLst>
        </pc:picChg>
        <pc:picChg chg="del mod">
          <ac:chgData name="Hiljanen Miro" userId="5a8c02e7-3666-4634-878d-06c568b0884d" providerId="ADAL" clId="{36BD054D-869D-42A2-8945-595008EB78E0}" dt="2022-04-26T06:44:48.841" v="497" actId="478"/>
          <ac:picMkLst>
            <pc:docMk/>
            <pc:sldMk cId="2496994878" sldId="269"/>
            <ac:picMk id="33" creationId="{D3E47AF8-BA15-8B40-AB08-BB46EFA0BE7E}"/>
          </ac:picMkLst>
        </pc:picChg>
        <pc:picChg chg="del">
          <ac:chgData name="Hiljanen Miro" userId="5a8c02e7-3666-4634-878d-06c568b0884d" providerId="ADAL" clId="{36BD054D-869D-42A2-8945-595008EB78E0}" dt="2022-04-26T06:35:57.278" v="400" actId="478"/>
          <ac:picMkLst>
            <pc:docMk/>
            <pc:sldMk cId="2496994878" sldId="269"/>
            <ac:picMk id="34" creationId="{7256B977-DD98-BC4C-9E90-66668CD8EAC2}"/>
          </ac:picMkLst>
        </pc:picChg>
        <pc:picChg chg="mod">
          <ac:chgData name="Hiljanen Miro" userId="5a8c02e7-3666-4634-878d-06c568b0884d" providerId="ADAL" clId="{36BD054D-869D-42A2-8945-595008EB78E0}" dt="2022-04-26T06:45:54.982" v="503" actId="1076"/>
          <ac:picMkLst>
            <pc:docMk/>
            <pc:sldMk cId="2496994878" sldId="269"/>
            <ac:picMk id="35" creationId="{B7511762-FF90-5541-A8F5-3F48B3C2499D}"/>
          </ac:picMkLst>
        </pc:picChg>
        <pc:picChg chg="del">
          <ac:chgData name="Hiljanen Miro" userId="5a8c02e7-3666-4634-878d-06c568b0884d" providerId="ADAL" clId="{36BD054D-869D-42A2-8945-595008EB78E0}" dt="2022-04-26T06:37:03.963" v="424" actId="478"/>
          <ac:picMkLst>
            <pc:docMk/>
            <pc:sldMk cId="2496994878" sldId="269"/>
            <ac:picMk id="36" creationId="{5612DF48-9832-694B-8407-42988AAF4CBE}"/>
          </ac:picMkLst>
        </pc:picChg>
        <pc:picChg chg="del">
          <ac:chgData name="Hiljanen Miro" userId="5a8c02e7-3666-4634-878d-06c568b0884d" providerId="ADAL" clId="{36BD054D-869D-42A2-8945-595008EB78E0}" dt="2022-04-26T06:37:03.342" v="423" actId="478"/>
          <ac:picMkLst>
            <pc:docMk/>
            <pc:sldMk cId="2496994878" sldId="269"/>
            <ac:picMk id="37" creationId="{2B427426-3735-3A4E-ABC4-15E922512CF7}"/>
          </ac:picMkLst>
        </pc:picChg>
        <pc:picChg chg="del mod">
          <ac:chgData name="Hiljanen Miro" userId="5a8c02e7-3666-4634-878d-06c568b0884d" providerId="ADAL" clId="{36BD054D-869D-42A2-8945-595008EB78E0}" dt="2022-04-26T06:37:04.769" v="425" actId="478"/>
          <ac:picMkLst>
            <pc:docMk/>
            <pc:sldMk cId="2496994878" sldId="269"/>
            <ac:picMk id="38" creationId="{F3A27C09-D689-6744-868F-70B127B75595}"/>
          </ac:picMkLst>
        </pc:picChg>
      </pc:sldChg>
      <pc:sldChg chg="delSp modSp mod">
        <pc:chgData name="Hiljanen Miro" userId="5a8c02e7-3666-4634-878d-06c568b0884d" providerId="ADAL" clId="{36BD054D-869D-42A2-8945-595008EB78E0}" dt="2022-04-26T06:55:32.925" v="531" actId="478"/>
        <pc:sldMkLst>
          <pc:docMk/>
          <pc:sldMk cId="3836981584" sldId="271"/>
        </pc:sldMkLst>
        <pc:spChg chg="mod">
          <ac:chgData name="Hiljanen Miro" userId="5a8c02e7-3666-4634-878d-06c568b0884d" providerId="ADAL" clId="{36BD054D-869D-42A2-8945-595008EB78E0}" dt="2022-04-26T06:21:42.892" v="5" actId="20577"/>
          <ac:spMkLst>
            <pc:docMk/>
            <pc:sldMk cId="3836981584" sldId="271"/>
            <ac:spMk id="7" creationId="{ACE6E70B-95AD-614D-93D2-2E283501188E}"/>
          </ac:spMkLst>
        </pc:spChg>
        <pc:spChg chg="del">
          <ac:chgData name="Hiljanen Miro" userId="5a8c02e7-3666-4634-878d-06c568b0884d" providerId="ADAL" clId="{36BD054D-869D-42A2-8945-595008EB78E0}" dt="2022-04-26T06:55:32.925" v="531" actId="478"/>
          <ac:spMkLst>
            <pc:docMk/>
            <pc:sldMk cId="3836981584" sldId="271"/>
            <ac:spMk id="8" creationId="{A9120116-F47E-1C48-B4A4-E36A58137222}"/>
          </ac:spMkLst>
        </pc:spChg>
        <pc:spChg chg="mod">
          <ac:chgData name="Hiljanen Miro" userId="5a8c02e7-3666-4634-878d-06c568b0884d" providerId="ADAL" clId="{36BD054D-869D-42A2-8945-595008EB78E0}" dt="2022-04-26T06:24:12.689" v="21" actId="20577"/>
          <ac:spMkLst>
            <pc:docMk/>
            <pc:sldMk cId="3836981584" sldId="271"/>
            <ac:spMk id="9" creationId="{69C2D975-8B2F-DD4C-BFDD-86D9F302095E}"/>
          </ac:spMkLst>
        </pc:spChg>
      </pc:sldChg>
      <pc:sldChg chg="del">
        <pc:chgData name="Hiljanen Miro" userId="5a8c02e7-3666-4634-878d-06c568b0884d" providerId="ADAL" clId="{36BD054D-869D-42A2-8945-595008EB78E0}" dt="2022-04-26T06:56:15.437" v="625" actId="2696"/>
        <pc:sldMkLst>
          <pc:docMk/>
          <pc:sldMk cId="2826832730" sldId="273"/>
        </pc:sldMkLst>
      </pc:sldChg>
      <pc:sldChg chg="del">
        <pc:chgData name="Hiljanen Miro" userId="5a8c02e7-3666-4634-878d-06c568b0884d" providerId="ADAL" clId="{36BD054D-869D-42A2-8945-595008EB78E0}" dt="2022-04-26T06:56:20.999" v="627" actId="2696"/>
        <pc:sldMkLst>
          <pc:docMk/>
          <pc:sldMk cId="2058236925" sldId="274"/>
        </pc:sldMkLst>
      </pc:sldChg>
      <pc:sldChg chg="del">
        <pc:chgData name="Hiljanen Miro" userId="5a8c02e7-3666-4634-878d-06c568b0884d" providerId="ADAL" clId="{36BD054D-869D-42A2-8945-595008EB78E0}" dt="2022-04-26T06:56:28.563" v="629" actId="2696"/>
        <pc:sldMkLst>
          <pc:docMk/>
          <pc:sldMk cId="342893554" sldId="276"/>
        </pc:sldMkLst>
      </pc:sldChg>
      <pc:sldChg chg="delSp modSp add mod">
        <pc:chgData name="Hiljanen Miro" userId="5a8c02e7-3666-4634-878d-06c568b0884d" providerId="ADAL" clId="{36BD054D-869D-42A2-8945-595008EB78E0}" dt="2022-04-26T06:48:40.472" v="529" actId="20577"/>
        <pc:sldMkLst>
          <pc:docMk/>
          <pc:sldMk cId="1438484257" sldId="288"/>
        </pc:sldMkLst>
        <pc:spChg chg="mod">
          <ac:chgData name="Hiljanen Miro" userId="5a8c02e7-3666-4634-878d-06c568b0884d" providerId="ADAL" clId="{36BD054D-869D-42A2-8945-595008EB78E0}" dt="2022-04-26T06:48:40.472" v="529" actId="20577"/>
          <ac:spMkLst>
            <pc:docMk/>
            <pc:sldMk cId="1438484257" sldId="288"/>
            <ac:spMk id="6" creationId="{9B37F0CD-19A1-1C4F-B315-0DD0012C5622}"/>
          </ac:spMkLst>
        </pc:spChg>
        <pc:spChg chg="mod">
          <ac:chgData name="Hiljanen Miro" userId="5a8c02e7-3666-4634-878d-06c568b0884d" providerId="ADAL" clId="{36BD054D-869D-42A2-8945-595008EB78E0}" dt="2022-04-26T06:47:55.858" v="517" actId="20577"/>
          <ac:spMkLst>
            <pc:docMk/>
            <pc:sldMk cId="1438484257" sldId="288"/>
            <ac:spMk id="39" creationId="{E8A215DB-D427-43DA-8381-2242E714CFCC}"/>
          </ac:spMkLst>
        </pc:spChg>
        <pc:picChg chg="del">
          <ac:chgData name="Hiljanen Miro" userId="5a8c02e7-3666-4634-878d-06c568b0884d" providerId="ADAL" clId="{36BD054D-869D-42A2-8945-595008EB78E0}" dt="2022-04-26T06:46:03.605" v="505" actId="478"/>
          <ac:picMkLst>
            <pc:docMk/>
            <pc:sldMk cId="1438484257" sldId="288"/>
            <ac:picMk id="26" creationId="{A5C42FC4-CCA0-F04D-BFEE-9C7E410C8A3A}"/>
          </ac:picMkLst>
        </pc:picChg>
        <pc:picChg chg="mod">
          <ac:chgData name="Hiljanen Miro" userId="5a8c02e7-3666-4634-878d-06c568b0884d" providerId="ADAL" clId="{36BD054D-869D-42A2-8945-595008EB78E0}" dt="2022-04-26T06:48:23.672" v="521" actId="1076"/>
          <ac:picMkLst>
            <pc:docMk/>
            <pc:sldMk cId="1438484257" sldId="288"/>
            <ac:picMk id="27" creationId="{E140D8A7-3476-E045-8CEC-39A9D00185AA}"/>
          </ac:picMkLst>
        </pc:picChg>
        <pc:picChg chg="del mod">
          <ac:chgData name="Hiljanen Miro" userId="5a8c02e7-3666-4634-878d-06c568b0884d" providerId="ADAL" clId="{36BD054D-869D-42A2-8945-595008EB78E0}" dt="2022-04-26T06:48:06.931" v="518" actId="478"/>
          <ac:picMkLst>
            <pc:docMk/>
            <pc:sldMk cId="1438484257" sldId="288"/>
            <ac:picMk id="28" creationId="{57DBF810-BE56-1A49-8EE1-FA10BCCE4326}"/>
          </ac:picMkLst>
        </pc:picChg>
        <pc:picChg chg="del">
          <ac:chgData name="Hiljanen Miro" userId="5a8c02e7-3666-4634-878d-06c568b0884d" providerId="ADAL" clId="{36BD054D-869D-42A2-8945-595008EB78E0}" dt="2022-04-26T06:46:05.076" v="506" actId="478"/>
          <ac:picMkLst>
            <pc:docMk/>
            <pc:sldMk cId="1438484257" sldId="288"/>
            <ac:picMk id="29" creationId="{FFB265F4-D118-5945-BCE7-3E11D53E0F9C}"/>
          </ac:picMkLst>
        </pc:picChg>
        <pc:picChg chg="mod">
          <ac:chgData name="Hiljanen Miro" userId="5a8c02e7-3666-4634-878d-06c568b0884d" providerId="ADAL" clId="{36BD054D-869D-42A2-8945-595008EB78E0}" dt="2022-04-26T06:48:30.331" v="522" actId="1076"/>
          <ac:picMkLst>
            <pc:docMk/>
            <pc:sldMk cId="1438484257" sldId="288"/>
            <ac:picMk id="33" creationId="{D3E47AF8-BA15-8B40-AB08-BB46EFA0BE7E}"/>
          </ac:picMkLst>
        </pc:picChg>
        <pc:picChg chg="del">
          <ac:chgData name="Hiljanen Miro" userId="5a8c02e7-3666-4634-878d-06c568b0884d" providerId="ADAL" clId="{36BD054D-869D-42A2-8945-595008EB78E0}" dt="2022-04-26T06:46:05.656" v="507" actId="478"/>
          <ac:picMkLst>
            <pc:docMk/>
            <pc:sldMk cId="1438484257" sldId="288"/>
            <ac:picMk id="35" creationId="{B7511762-FF90-5541-A8F5-3F48B3C2499D}"/>
          </ac:picMkLst>
        </pc:picChg>
      </pc:sldChg>
    </pc:docChg>
  </pc:docChgLst>
  <pc:docChgLst>
    <pc:chgData name="Hannola Mikko" userId="S::aa2874@student.jamk.fi::73c7d3b0-2bb2-4d83-8833-ea42106e7ffe" providerId="AD" clId="Web-{E8A5B193-E8DA-416D-8C34-AE102548B1D5}"/>
    <pc:docChg chg="modSld">
      <pc:chgData name="Hannola Mikko" userId="S::aa2874@student.jamk.fi::73c7d3b0-2bb2-4d83-8833-ea42106e7ffe" providerId="AD" clId="Web-{E8A5B193-E8DA-416D-8C34-AE102548B1D5}" dt="2022-04-26T09:09:27.050" v="21" actId="20577"/>
      <pc:docMkLst>
        <pc:docMk/>
      </pc:docMkLst>
      <pc:sldChg chg="modSp">
        <pc:chgData name="Hannola Mikko" userId="S::aa2874@student.jamk.fi::73c7d3b0-2bb2-4d83-8833-ea42106e7ffe" providerId="AD" clId="Web-{E8A5B193-E8DA-416D-8C34-AE102548B1D5}" dt="2022-04-26T09:07:17.203" v="18" actId="20577"/>
        <pc:sldMkLst>
          <pc:docMk/>
          <pc:sldMk cId="2496994878" sldId="269"/>
        </pc:sldMkLst>
        <pc:spChg chg="mod">
          <ac:chgData name="Hannola Mikko" userId="S::aa2874@student.jamk.fi::73c7d3b0-2bb2-4d83-8833-ea42106e7ffe" providerId="AD" clId="Web-{E8A5B193-E8DA-416D-8C34-AE102548B1D5}" dt="2022-04-26T09:07:17.203" v="18" actId="20577"/>
          <ac:spMkLst>
            <pc:docMk/>
            <pc:sldMk cId="2496994878" sldId="269"/>
            <ac:spMk id="39" creationId="{E8A215DB-D427-43DA-8381-2242E714CFCC}"/>
          </ac:spMkLst>
        </pc:spChg>
      </pc:sldChg>
      <pc:sldChg chg="modSp">
        <pc:chgData name="Hannola Mikko" userId="S::aa2874@student.jamk.fi::73c7d3b0-2bb2-4d83-8833-ea42106e7ffe" providerId="AD" clId="Web-{E8A5B193-E8DA-416D-8C34-AE102548B1D5}" dt="2022-04-26T09:09:27.050" v="21" actId="20577"/>
        <pc:sldMkLst>
          <pc:docMk/>
          <pc:sldMk cId="3836981584" sldId="271"/>
        </pc:sldMkLst>
        <pc:spChg chg="mod">
          <ac:chgData name="Hannola Mikko" userId="S::aa2874@student.jamk.fi::73c7d3b0-2bb2-4d83-8833-ea42106e7ffe" providerId="AD" clId="Web-{E8A5B193-E8DA-416D-8C34-AE102548B1D5}" dt="2022-04-26T09:09:27.050" v="21" actId="20577"/>
          <ac:spMkLst>
            <pc:docMk/>
            <pc:sldMk cId="3836981584" sldId="271"/>
            <ac:spMk id="9" creationId="{69C2D975-8B2F-DD4C-BFDD-86D9F302095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E4D1A-04BD-C641-9499-3D8E00A015E9}" type="datetimeFigureOut">
              <a:rPr lang="fi-FI" smtClean="0"/>
              <a:t>26.4.2022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7DA67C-5201-BB44-9041-FA521B0921E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977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7DA67C-5201-BB44-9041-FA521B0921E3}" type="slidenum">
              <a:rPr lang="fi-FI" smtClean="0"/>
              <a:t>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02294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7DA67C-5201-BB44-9041-FA521B0921E3}" type="slidenum">
              <a:rPr lang="fi-FI" smtClean="0"/>
              <a:t>2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59759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7DA67C-5201-BB44-9041-FA521B0921E3}" type="slidenum">
              <a:rPr lang="fi-FI" smtClean="0"/>
              <a:t>3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97240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tsikkodia pinkit elementi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laotsikko 2">
            <a:extLst>
              <a:ext uri="{FF2B5EF4-FFF2-40B4-BE49-F238E27FC236}">
                <a16:creationId xmlns:a16="http://schemas.microsoft.com/office/drawing/2014/main" id="{0C7BE6FE-2453-E740-86C2-E764F5EA2B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7149" y="2921553"/>
            <a:ext cx="5841152" cy="6480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24" name="Tekstin paikkamerkki 2">
            <a:extLst>
              <a:ext uri="{FF2B5EF4-FFF2-40B4-BE49-F238E27FC236}">
                <a16:creationId xmlns:a16="http://schemas.microsoft.com/office/drawing/2014/main" id="{F90B7C52-D3D4-3342-BC45-8BF2A7CB7BF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877149" y="3705783"/>
            <a:ext cx="5841152" cy="85458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Font typeface="Arial"/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2pPr>
            <a:lvl3pPr marL="9144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3pPr>
            <a:lvl4pPr marL="1371600" marR="0" indent="0" algn="ctr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4pPr>
            <a:lvl5pPr marL="18288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F9C661-85FC-2C46-B6C7-3C02B0141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52" r="11764" b="4762"/>
          <a:stretch/>
        </p:blipFill>
        <p:spPr>
          <a:xfrm>
            <a:off x="7982519" y="0"/>
            <a:ext cx="4209482" cy="6858000"/>
          </a:xfrm>
          <a:prstGeom prst="rect">
            <a:avLst/>
          </a:prstGeom>
        </p:spPr>
      </p:pic>
      <p:pic>
        <p:nvPicPr>
          <p:cNvPr id="7" name="Picture 6" descr="Jyväskylän ammattikorkeakoulu, JAMK University of Applied Sciences logo">
            <a:extLst>
              <a:ext uri="{FF2B5EF4-FFF2-40B4-BE49-F238E27FC236}">
                <a16:creationId xmlns:a16="http://schemas.microsoft.com/office/drawing/2014/main" id="{1CBA9F32-B77B-C643-8CC6-703410AA628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48" y="5564519"/>
            <a:ext cx="3544951" cy="44971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9EE14A13-5EB7-0947-9E1C-749F46F79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149" y="1097081"/>
            <a:ext cx="5841152" cy="1325563"/>
          </a:xfrm>
          <a:prstGeom prst="rect">
            <a:avLst/>
          </a:prstGeom>
        </p:spPr>
        <p:txBody>
          <a:bodyPr/>
          <a:lstStyle>
            <a:lvl1pPr algn="l">
              <a:defRPr sz="5800" b="1" i="0" baseline="0">
                <a:solidFill>
                  <a:schemeClr val="bg1"/>
                </a:solidFill>
              </a:defRPr>
            </a:lvl1pPr>
          </a:lstStyle>
          <a:p>
            <a:r>
              <a:rPr lang="fi-FI"/>
              <a:t>Muokkaa ots. perustyyl. napsautt.</a:t>
            </a:r>
          </a:p>
        </p:txBody>
      </p:sp>
    </p:spTree>
    <p:extLst>
      <p:ext uri="{BB962C8B-B14F-4D97-AF65-F5344CB8AC3E}">
        <p14:creationId xmlns:p14="http://schemas.microsoft.com/office/powerpoint/2010/main" val="1786898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ukautettu sisältödia 2 vihreä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orakulmio 9">
            <a:extLst>
              <a:ext uri="{FF2B5EF4-FFF2-40B4-BE49-F238E27FC236}">
                <a16:creationId xmlns:a16="http://schemas.microsoft.com/office/drawing/2014/main" id="{F5C230DF-81C0-7B4D-818E-B322AA1F2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45057" y="414067"/>
            <a:ext cx="11455879" cy="60902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9FE349-2197-8C4D-B828-C36B5DFA1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065" y="906356"/>
            <a:ext cx="10511286" cy="818927"/>
          </a:xfrm>
          <a:prstGeom prst="rect">
            <a:avLst/>
          </a:prstGeom>
        </p:spPr>
        <p:txBody>
          <a:bodyPr/>
          <a:lstStyle>
            <a:lvl1pPr>
              <a:defRPr sz="5400" b="1" i="0" baseline="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E1C406-DC64-DB46-A3A3-7FF978685C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6101" y="5926762"/>
            <a:ext cx="1453952" cy="404664"/>
          </a:xfrm>
        </p:spPr>
        <p:txBody>
          <a:bodyPr/>
          <a:lstStyle/>
          <a:p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4A3D7A-E702-484C-AE34-D3F55E782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92061" y="5926762"/>
            <a:ext cx="5570240" cy="404664"/>
          </a:xfrm>
        </p:spPr>
        <p:txBody>
          <a:bodyPr/>
          <a:lstStyle/>
          <a:p>
            <a:endParaRPr lang="fi-FI"/>
          </a:p>
        </p:txBody>
      </p:sp>
      <p:sp>
        <p:nvSpPr>
          <p:cNvPr id="6" name="Alaotsikko 2">
            <a:extLst>
              <a:ext uri="{FF2B5EF4-FFF2-40B4-BE49-F238E27FC236}">
                <a16:creationId xmlns:a16="http://schemas.microsoft.com/office/drawing/2014/main" id="{0C7BE6FE-2453-E740-86C2-E764F5EA2B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2065" y="1738262"/>
            <a:ext cx="10511286" cy="6480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8" name="Tekstin paikkamerkki 2">
            <a:extLst>
              <a:ext uri="{FF2B5EF4-FFF2-40B4-BE49-F238E27FC236}">
                <a16:creationId xmlns:a16="http://schemas.microsoft.com/office/drawing/2014/main" id="{9F37ACCC-1AD2-894A-B6CB-EDDCA4516775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768550" y="2602513"/>
            <a:ext cx="10514802" cy="2803128"/>
          </a:xfrm>
          <a:prstGeom prst="rect">
            <a:avLst/>
          </a:prstGeom>
        </p:spPr>
        <p:txBody>
          <a:bodyPr anchor="t">
            <a:normAutofit/>
          </a:bodyPr>
          <a:lstStyle>
            <a:lvl1pPr marL="285750" indent="-285750">
              <a:buFont typeface="Arial"/>
              <a:buChar char="•"/>
              <a:defRPr sz="2200">
                <a:solidFill>
                  <a:schemeClr val="tx2"/>
                </a:solidFill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</a:defRPr>
            </a:lvl2pPr>
            <a:lvl3pPr marL="12001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3pPr>
            <a:lvl4pPr marL="1657350" marR="0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>
                <a:solidFill>
                  <a:schemeClr val="tx2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pic>
        <p:nvPicPr>
          <p:cNvPr id="10" name="Picture 3" descr="JAMK logo">
            <a:extLst>
              <a:ext uri="{FF2B5EF4-FFF2-40B4-BE49-F238E27FC236}">
                <a16:creationId xmlns:a16="http://schemas.microsoft.com/office/drawing/2014/main" id="{DCA86940-471A-214E-A720-28BB258C977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9700" y="5694902"/>
            <a:ext cx="1273047" cy="63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815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ältödi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in paikkamerkki 2"/>
          <p:cNvSpPr>
            <a:spLocks noGrp="1"/>
          </p:cNvSpPr>
          <p:nvPr>
            <p:ph type="body" idx="10"/>
          </p:nvPr>
        </p:nvSpPr>
        <p:spPr>
          <a:xfrm>
            <a:off x="803055" y="2471099"/>
            <a:ext cx="10512645" cy="3294701"/>
          </a:xfrm>
          <a:prstGeom prst="rect">
            <a:avLst/>
          </a:prstGeom>
        </p:spPr>
        <p:txBody>
          <a:bodyPr anchor="t">
            <a:normAutofit/>
          </a:bodyPr>
          <a:lstStyle>
            <a:lvl1pPr marL="285750" indent="-285750">
              <a:buFont typeface="Arial"/>
              <a:buChar char="•"/>
              <a:defRPr sz="2200">
                <a:solidFill>
                  <a:schemeClr val="tx2"/>
                </a:solidFill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</a:defRPr>
            </a:lvl2pPr>
            <a:lvl3pPr marL="12001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3pPr>
            <a:lvl4pPr marL="1657350" marR="0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>
                <a:solidFill>
                  <a:schemeClr val="tx2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10" name="Alaotsikko 2"/>
          <p:cNvSpPr>
            <a:spLocks noGrp="1"/>
          </p:cNvSpPr>
          <p:nvPr>
            <p:ph type="subTitle" idx="1"/>
          </p:nvPr>
        </p:nvSpPr>
        <p:spPr>
          <a:xfrm>
            <a:off x="803055" y="1586260"/>
            <a:ext cx="10512645" cy="6480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9" name="Otsikko 1"/>
          <p:cNvSpPr>
            <a:spLocks noGrp="1"/>
          </p:cNvSpPr>
          <p:nvPr>
            <p:ph type="ctrTitle"/>
          </p:nvPr>
        </p:nvSpPr>
        <p:spPr>
          <a:xfrm>
            <a:off x="803055" y="734521"/>
            <a:ext cx="10512645" cy="7920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0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12" name="Päivämäärän paikkamerkki 3">
            <a:extLst>
              <a:ext uri="{FF2B5EF4-FFF2-40B4-BE49-F238E27FC236}">
                <a16:creationId xmlns:a16="http://schemas.microsoft.com/office/drawing/2014/main" id="{283D7883-CE26-A84C-8BC9-C8CCFC3F0A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355" y="6237312"/>
            <a:ext cx="1453952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13" name="Alatunnisteen paikkamerkki 4">
            <a:extLst>
              <a:ext uri="{FF2B5EF4-FFF2-40B4-BE49-F238E27FC236}">
                <a16:creationId xmlns:a16="http://schemas.microsoft.com/office/drawing/2014/main" id="{CA4EC108-BA92-6442-8755-E117D714B5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16315" y="6237312"/>
            <a:ext cx="5570240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4616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ältödi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in paikkamerkki 2"/>
          <p:cNvSpPr>
            <a:spLocks noGrp="1"/>
          </p:cNvSpPr>
          <p:nvPr>
            <p:ph type="body" idx="10"/>
          </p:nvPr>
        </p:nvSpPr>
        <p:spPr>
          <a:xfrm>
            <a:off x="815412" y="1797968"/>
            <a:ext cx="10512988" cy="3967832"/>
          </a:xfrm>
          <a:prstGeom prst="rect">
            <a:avLst/>
          </a:prstGeom>
        </p:spPr>
        <p:txBody>
          <a:bodyPr anchor="t">
            <a:normAutofit/>
          </a:bodyPr>
          <a:lstStyle>
            <a:lvl1pPr marL="285750" indent="-285750">
              <a:buFont typeface="Arial"/>
              <a:buChar char="•"/>
              <a:defRPr sz="2200">
                <a:solidFill>
                  <a:schemeClr val="tx2"/>
                </a:solidFill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</a:defRPr>
            </a:lvl2pPr>
            <a:lvl3pPr marL="1200150" marR="0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tx2"/>
                </a:solidFill>
              </a:defRPr>
            </a:lvl3pPr>
            <a:lvl4pPr marL="1657350" marR="0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>
                <a:solidFill>
                  <a:schemeClr val="tx2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Otsikko 1"/>
          <p:cNvSpPr>
            <a:spLocks noGrp="1"/>
          </p:cNvSpPr>
          <p:nvPr>
            <p:ph type="ctrTitle"/>
          </p:nvPr>
        </p:nvSpPr>
        <p:spPr>
          <a:xfrm>
            <a:off x="803055" y="745087"/>
            <a:ext cx="10525316" cy="7920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0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9" name="Päivämäärän paikkamerkki 3">
            <a:extLst>
              <a:ext uri="{FF2B5EF4-FFF2-40B4-BE49-F238E27FC236}">
                <a16:creationId xmlns:a16="http://schemas.microsoft.com/office/drawing/2014/main" id="{E24697D7-EBCE-E441-8DE0-59AA8587FD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3054" y="6237312"/>
            <a:ext cx="1453952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10" name="Alatunnisteen paikkamerkki 4">
            <a:extLst>
              <a:ext uri="{FF2B5EF4-FFF2-40B4-BE49-F238E27FC236}">
                <a16:creationId xmlns:a16="http://schemas.microsoft.com/office/drawing/2014/main" id="{DBFCED60-2B25-614B-8139-3642749E49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29014" y="6237312"/>
            <a:ext cx="5570240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05789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 ja bullet-lis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kstin paikkamerkki 2"/>
          <p:cNvSpPr>
            <a:spLocks noGrp="1"/>
          </p:cNvSpPr>
          <p:nvPr>
            <p:ph idx="1"/>
          </p:nvPr>
        </p:nvSpPr>
        <p:spPr bwMode="auto">
          <a:xfrm>
            <a:off x="803056" y="2471440"/>
            <a:ext cx="10512644" cy="323086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 marL="1200150" marR="0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tx2"/>
                </a:solidFill>
              </a:defRPr>
            </a:lvl3pPr>
            <a:lvl4pPr marL="1657350" marR="0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Alaotsikko 2">
            <a:extLst>
              <a:ext uri="{FF2B5EF4-FFF2-40B4-BE49-F238E27FC236}">
                <a16:creationId xmlns:a16="http://schemas.microsoft.com/office/drawing/2014/main" id="{AF145E5D-E5AC-6746-8C43-54171074E24D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803055" y="1611660"/>
            <a:ext cx="10512645" cy="6480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13" name="Otsikko 1">
            <a:extLst>
              <a:ext uri="{FF2B5EF4-FFF2-40B4-BE49-F238E27FC236}">
                <a16:creationId xmlns:a16="http://schemas.microsoft.com/office/drawing/2014/main" id="{A816A9B5-5722-4444-8409-AD6530953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3055" y="759921"/>
            <a:ext cx="10512645" cy="7920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0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14" name="Päivämäärän paikkamerkki 3">
            <a:extLst>
              <a:ext uri="{FF2B5EF4-FFF2-40B4-BE49-F238E27FC236}">
                <a16:creationId xmlns:a16="http://schemas.microsoft.com/office/drawing/2014/main" id="{AB9D5E66-12AA-D144-A1C7-B039E5725D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3055" y="6237312"/>
            <a:ext cx="1453952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15" name="Alatunnisteen paikkamerkki 4">
            <a:extLst>
              <a:ext uri="{FF2B5EF4-FFF2-40B4-BE49-F238E27FC236}">
                <a16:creationId xmlns:a16="http://schemas.microsoft.com/office/drawing/2014/main" id="{B5915956-69E9-1F44-94B4-13F0249DAE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29015" y="6237312"/>
            <a:ext cx="5570240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78553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isällön paikkamerkki 3"/>
          <p:cNvSpPr>
            <a:spLocks noGrp="1"/>
          </p:cNvSpPr>
          <p:nvPr>
            <p:ph sz="half" idx="2"/>
          </p:nvPr>
        </p:nvSpPr>
        <p:spPr>
          <a:xfrm>
            <a:off x="6179410" y="2331740"/>
            <a:ext cx="5123590" cy="34594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Sisällön paikkamerkki 2"/>
          <p:cNvSpPr>
            <a:spLocks noGrp="1"/>
          </p:cNvSpPr>
          <p:nvPr>
            <p:ph sz="half" idx="1"/>
          </p:nvPr>
        </p:nvSpPr>
        <p:spPr>
          <a:xfrm>
            <a:off x="792122" y="2331740"/>
            <a:ext cx="5092659" cy="34594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 marL="12001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/>
          </a:p>
        </p:txBody>
      </p:sp>
      <p:sp>
        <p:nvSpPr>
          <p:cNvPr id="13" name="Alaotsikko 2">
            <a:extLst>
              <a:ext uri="{FF2B5EF4-FFF2-40B4-BE49-F238E27FC236}">
                <a16:creationId xmlns:a16="http://schemas.microsoft.com/office/drawing/2014/main" id="{D3B85546-B3F2-7241-A601-16265374137C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803055" y="1611660"/>
            <a:ext cx="10499945" cy="6480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14" name="Otsikko 1">
            <a:extLst>
              <a:ext uri="{FF2B5EF4-FFF2-40B4-BE49-F238E27FC236}">
                <a16:creationId xmlns:a16="http://schemas.microsoft.com/office/drawing/2014/main" id="{50BF326E-66F7-3748-B519-45FEFCD2D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3055" y="759921"/>
            <a:ext cx="10499945" cy="79209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000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17" name="Päivämäärän paikkamerkki 3">
            <a:extLst>
              <a:ext uri="{FF2B5EF4-FFF2-40B4-BE49-F238E27FC236}">
                <a16:creationId xmlns:a16="http://schemas.microsoft.com/office/drawing/2014/main" id="{E0F015C5-516E-6B40-9FBA-B8C6F1D6D58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803055" y="6237312"/>
            <a:ext cx="1453952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18" name="Alatunnisteen paikkamerkki 4">
            <a:extLst>
              <a:ext uri="{FF2B5EF4-FFF2-40B4-BE49-F238E27FC236}">
                <a16:creationId xmlns:a16="http://schemas.microsoft.com/office/drawing/2014/main" id="{4F144793-6417-3A42-AEF0-3E329877F9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29015" y="6237312"/>
            <a:ext cx="5570240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27232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uva/kaaviodia 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2953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petusdia valko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Jyväskylän ammattikorkeakoulu, JAMK University of Applied Sciences logo">
            <a:extLst>
              <a:ext uri="{FF2B5EF4-FFF2-40B4-BE49-F238E27FC236}">
                <a16:creationId xmlns:a16="http://schemas.microsoft.com/office/drawing/2014/main" id="{10948E7E-E4CB-E34E-8863-0DD568F778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644" y="4980104"/>
            <a:ext cx="5391520" cy="68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7373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- ja sisältödia sin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2169244" y="6237312"/>
            <a:ext cx="5570240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endParaRPr lang="fi-FI"/>
          </a:p>
        </p:txBody>
      </p:sp>
      <p:sp>
        <p:nvSpPr>
          <p:cNvPr id="9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715292" y="6237312"/>
            <a:ext cx="1453952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endParaRPr lang="fi-FI"/>
          </a:p>
        </p:txBody>
      </p:sp>
      <p:sp>
        <p:nvSpPr>
          <p:cNvPr id="11" name="Tekstin paikkamerkki 2"/>
          <p:cNvSpPr>
            <a:spLocks noGrp="1"/>
          </p:cNvSpPr>
          <p:nvPr>
            <p:ph type="body" idx="10"/>
          </p:nvPr>
        </p:nvSpPr>
        <p:spPr>
          <a:xfrm>
            <a:off x="719402" y="2556149"/>
            <a:ext cx="10705189" cy="3105099"/>
          </a:xfrm>
          <a:prstGeom prst="rect">
            <a:avLst/>
          </a:prstGeom>
        </p:spPr>
        <p:txBody>
          <a:bodyPr anchor="t">
            <a:normAutofit/>
          </a:bodyPr>
          <a:lstStyle>
            <a:lvl1pPr marL="285750" indent="-285750">
              <a:buFont typeface="Arial"/>
              <a:buChar char="•"/>
              <a:defRPr sz="2200">
                <a:solidFill>
                  <a:schemeClr val="bg1"/>
                </a:solidFill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2pPr>
            <a:lvl3pPr marL="1200150" marR="0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bg1"/>
                </a:solidFill>
              </a:defRPr>
            </a:lvl3pPr>
            <a:lvl4pPr marL="1657350" marR="0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Muokkaa tekstin perustyylejä</a:t>
            </a:r>
          </a:p>
          <a:p>
            <a:pPr marL="1200150" marR="0" lvl="2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i-FI"/>
              <a:t>Muokkaa tekstin perustyylejä</a:t>
            </a:r>
          </a:p>
          <a:p>
            <a:pPr marL="1657350" marR="0" lvl="3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i-FI"/>
              <a:t>Muokkaa tekstin perustyylejä</a:t>
            </a:r>
          </a:p>
          <a:p>
            <a:pPr marL="1828800" marR="0" lvl="4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fi-FI"/>
              <a:t>Muokkaa tekstin perustyylejä</a:t>
            </a:r>
          </a:p>
        </p:txBody>
      </p:sp>
      <p:sp>
        <p:nvSpPr>
          <p:cNvPr id="8" name="Alaotsikko 2"/>
          <p:cNvSpPr>
            <a:spLocks noGrp="1"/>
          </p:cNvSpPr>
          <p:nvPr>
            <p:ph type="subTitle" idx="1"/>
          </p:nvPr>
        </p:nvSpPr>
        <p:spPr>
          <a:xfrm>
            <a:off x="725355" y="1742976"/>
            <a:ext cx="10699044" cy="5760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naps.</a:t>
            </a:r>
          </a:p>
        </p:txBody>
      </p:sp>
      <p:sp>
        <p:nvSpPr>
          <p:cNvPr id="7" name="Otsikko 1"/>
          <p:cNvSpPr>
            <a:spLocks noGrp="1"/>
          </p:cNvSpPr>
          <p:nvPr>
            <p:ph type="ctrTitle"/>
          </p:nvPr>
        </p:nvSpPr>
        <p:spPr>
          <a:xfrm>
            <a:off x="725355" y="878880"/>
            <a:ext cx="10699044" cy="8640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i-FI"/>
              <a:t>Muokkaa perustyylejä naps.</a:t>
            </a:r>
          </a:p>
        </p:txBody>
      </p:sp>
    </p:spTree>
    <p:extLst>
      <p:ext uri="{BB962C8B-B14F-4D97-AF65-F5344CB8AC3E}">
        <p14:creationId xmlns:p14="http://schemas.microsoft.com/office/powerpoint/2010/main" val="25208099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petusdia sini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Jyväskylän ammattikorkeakoulu, JAMK University of Applied Sciences logo">
            <a:extLst>
              <a:ext uri="{FF2B5EF4-FFF2-40B4-BE49-F238E27FC236}">
                <a16:creationId xmlns:a16="http://schemas.microsoft.com/office/drawing/2014/main" id="{1DB01C81-6570-3E45-83E2-290FDFDD2B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650" y="4934383"/>
            <a:ext cx="5519057" cy="70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8265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petusdia hankkeel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orakulmio 9">
            <a:extLst>
              <a:ext uri="{FF2B5EF4-FFF2-40B4-BE49-F238E27FC236}">
                <a16:creationId xmlns:a16="http://schemas.microsoft.com/office/drawing/2014/main" id="{67B2CF02-4D71-0347-9CDA-0D0EB67939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"/>
            <a:ext cx="12192000" cy="55589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3F4603F-69DF-2741-B0CC-E1814F6B5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0574" y="1029227"/>
            <a:ext cx="9520686" cy="1325563"/>
          </a:xfrm>
          <a:prstGeom prst="rect">
            <a:avLst/>
          </a:prstGeom>
        </p:spPr>
        <p:txBody>
          <a:bodyPr/>
          <a:lstStyle>
            <a:lvl1pPr algn="ctr">
              <a:defRPr sz="7400" b="1" i="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fi-FI"/>
          </a:p>
        </p:txBody>
      </p:sp>
      <p:sp>
        <p:nvSpPr>
          <p:cNvPr id="7" name="Alaotsikko 2">
            <a:extLst>
              <a:ext uri="{FF2B5EF4-FFF2-40B4-BE49-F238E27FC236}">
                <a16:creationId xmlns:a16="http://schemas.microsoft.com/office/drawing/2014/main" id="{7168FB69-F858-1D4A-BCF1-3B50CCE86D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0574" y="3374399"/>
            <a:ext cx="9520686" cy="6480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fi-FI"/>
          </a:p>
        </p:txBody>
      </p:sp>
      <p:pic>
        <p:nvPicPr>
          <p:cNvPr id="8" name="Picture 3" descr="JAMK logo">
            <a:extLst>
              <a:ext uri="{FF2B5EF4-FFF2-40B4-BE49-F238E27FC236}">
                <a16:creationId xmlns:a16="http://schemas.microsoft.com/office/drawing/2014/main" id="{2A2DD9A2-02AD-8148-8D40-A98B0C7B8BF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5860310"/>
            <a:ext cx="1445406" cy="72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918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tsikkodia sinipinkki">
    <p:bg>
      <p:bgPr>
        <a:gradFill flip="none" rotWithShape="1">
          <a:gsLst>
            <a:gs pos="0">
              <a:schemeClr val="tx1"/>
            </a:gs>
            <a:gs pos="40000">
              <a:schemeClr val="tx1"/>
            </a:gs>
            <a:gs pos="83000">
              <a:schemeClr val="accent1"/>
            </a:gs>
            <a:gs pos="99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FE349-2197-8C4D-B828-C36B5DFA1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0574" y="1348535"/>
            <a:ext cx="9520686" cy="1325563"/>
          </a:xfrm>
          <a:prstGeom prst="rect">
            <a:avLst/>
          </a:prstGeom>
        </p:spPr>
        <p:txBody>
          <a:bodyPr/>
          <a:lstStyle>
            <a:lvl1pPr algn="ctr">
              <a:defRPr sz="7400" b="1" i="0" baseline="0">
                <a:solidFill>
                  <a:schemeClr val="bg1"/>
                </a:solidFill>
              </a:defRPr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6" name="Alaotsikko 2">
            <a:extLst>
              <a:ext uri="{FF2B5EF4-FFF2-40B4-BE49-F238E27FC236}">
                <a16:creationId xmlns:a16="http://schemas.microsoft.com/office/drawing/2014/main" id="{0C7BE6FE-2453-E740-86C2-E764F5EA2B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0574" y="3693707"/>
            <a:ext cx="9520686" cy="6480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24" name="Tekstin paikkamerkki 2">
            <a:extLst>
              <a:ext uri="{FF2B5EF4-FFF2-40B4-BE49-F238E27FC236}">
                <a16:creationId xmlns:a16="http://schemas.microsoft.com/office/drawing/2014/main" id="{F90B7C52-D3D4-3342-BC45-8BF2A7CB7BF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210574" y="4847399"/>
            <a:ext cx="9520686" cy="85458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Font typeface="Arial"/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2pPr>
            <a:lvl3pPr marL="9144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3pPr>
            <a:lvl4pPr marL="1371600" marR="0" indent="0" algn="ctr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4pPr>
            <a:lvl5pPr marL="18288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pic>
        <p:nvPicPr>
          <p:cNvPr id="8" name="Picture 3" descr="JAMK logo">
            <a:extLst>
              <a:ext uri="{FF2B5EF4-FFF2-40B4-BE49-F238E27FC236}">
                <a16:creationId xmlns:a16="http://schemas.microsoft.com/office/drawing/2014/main" id="{571F97DD-0BDA-774B-8B17-636487A9D7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426" y="5874575"/>
            <a:ext cx="1543399" cy="77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2005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Nostot sininen-pinkki">
    <p:bg>
      <p:bgPr>
        <a:gradFill flip="none" rotWithShape="1">
          <a:gsLst>
            <a:gs pos="0">
              <a:schemeClr val="tx1"/>
            </a:gs>
            <a:gs pos="40000">
              <a:schemeClr val="tx1"/>
            </a:gs>
            <a:gs pos="83000">
              <a:schemeClr val="accent1"/>
            </a:gs>
            <a:gs pos="99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JAMK logo">
            <a:extLst>
              <a:ext uri="{FF2B5EF4-FFF2-40B4-BE49-F238E27FC236}">
                <a16:creationId xmlns:a16="http://schemas.microsoft.com/office/drawing/2014/main" id="{571F97DD-0BDA-774B-8B17-636487A9D7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426" y="5874575"/>
            <a:ext cx="1543399" cy="771699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1F58D3D5-EAAF-AB43-B282-D425569984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53952" y="6237312"/>
            <a:ext cx="5570240" cy="404664"/>
          </a:xfrm>
        </p:spPr>
        <p:txBody>
          <a:bodyPr/>
          <a:lstStyle/>
          <a:p>
            <a:endParaRPr lang="fi-FI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BFC07DC-2A24-7249-B60B-CBB89D6CF2D6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727992" y="6237312"/>
            <a:ext cx="1453952" cy="404664"/>
          </a:xfrm>
        </p:spPr>
        <p:txBody>
          <a:bodyPr/>
          <a:lstStyle/>
          <a:p>
            <a:endParaRPr lang="fi-FI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B2C84073-77F9-1247-AFFF-023A69EE48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5355" y="2774459"/>
            <a:ext cx="2069883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Otsikko 1">
            <a:extLst>
              <a:ext uri="{FF2B5EF4-FFF2-40B4-BE49-F238E27FC236}">
                <a16:creationId xmlns:a16="http://schemas.microsoft.com/office/drawing/2014/main" id="{1EF2126C-6409-904D-8F3B-69970BAB9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5355" y="878880"/>
            <a:ext cx="10699044" cy="8640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fi-FI"/>
              <a:t>Muokkaa perustyylejä naps.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B7DA2D89-E2F5-4649-83F5-A52D56DB11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27532" y="2764690"/>
            <a:ext cx="2069883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F86BF428-635D-9A4D-A0F4-2862C38FC34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29709" y="2774459"/>
            <a:ext cx="2069883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E9AA5AEB-E156-B74E-A5FD-CA2A5378E0E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25355" y="4526401"/>
            <a:ext cx="2069883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D5A4DF87-07BE-1041-912C-2137CA33FAB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27532" y="4551831"/>
            <a:ext cx="2069883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112151F9-1AB9-A240-AFE1-17704B5C3D3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529709" y="4554100"/>
            <a:ext cx="2069883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4DE7A9DA-5C94-4843-B36D-9C557ED84BB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228684" y="2787712"/>
            <a:ext cx="2069883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D75351F5-99F3-4848-8621-B43A6929A1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228684" y="4479532"/>
            <a:ext cx="2069883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Alaotsikko 2">
            <a:extLst>
              <a:ext uri="{FF2B5EF4-FFF2-40B4-BE49-F238E27FC236}">
                <a16:creationId xmlns:a16="http://schemas.microsoft.com/office/drawing/2014/main" id="{3DEF4320-1706-8447-BA0F-7F90E16171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5355" y="1742976"/>
            <a:ext cx="10699044" cy="5760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naps.</a:t>
            </a:r>
          </a:p>
        </p:txBody>
      </p:sp>
    </p:spTree>
    <p:extLst>
      <p:ext uri="{BB962C8B-B14F-4D97-AF65-F5344CB8AC3E}">
        <p14:creationId xmlns:p14="http://schemas.microsoft.com/office/powerpoint/2010/main" val="172741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tsikkodia hankkeelle pink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orakulmio 9">
            <a:extLst>
              <a:ext uri="{FF2B5EF4-FFF2-40B4-BE49-F238E27FC236}">
                <a16:creationId xmlns:a16="http://schemas.microsoft.com/office/drawing/2014/main" id="{929867C7-70E4-524F-8F04-75E75A717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5558971"/>
          </a:xfrm>
          <a:prstGeom prst="rect">
            <a:avLst/>
          </a:prstGeom>
          <a:gradFill>
            <a:gsLst>
              <a:gs pos="0">
                <a:schemeClr val="tx1"/>
              </a:gs>
              <a:gs pos="40000">
                <a:schemeClr val="tx1"/>
              </a:gs>
              <a:gs pos="83000">
                <a:schemeClr val="accent1"/>
              </a:gs>
              <a:gs pos="99000">
                <a:schemeClr val="accent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9FE349-2197-8C4D-B828-C36B5DFA1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0574" y="1029227"/>
            <a:ext cx="9520686" cy="1325563"/>
          </a:xfrm>
          <a:prstGeom prst="rect">
            <a:avLst/>
          </a:prstGeom>
        </p:spPr>
        <p:txBody>
          <a:bodyPr/>
          <a:lstStyle>
            <a:lvl1pPr algn="ctr">
              <a:defRPr sz="7400" b="1" i="0" baseline="0">
                <a:solidFill>
                  <a:schemeClr val="bg1"/>
                </a:solidFill>
              </a:defRPr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6" name="Alaotsikko 2">
            <a:extLst>
              <a:ext uri="{FF2B5EF4-FFF2-40B4-BE49-F238E27FC236}">
                <a16:creationId xmlns:a16="http://schemas.microsoft.com/office/drawing/2014/main" id="{0C7BE6FE-2453-E740-86C2-E764F5EA2B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0574" y="3374399"/>
            <a:ext cx="9520686" cy="6480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24" name="Tekstin paikkamerkki 2">
            <a:extLst>
              <a:ext uri="{FF2B5EF4-FFF2-40B4-BE49-F238E27FC236}">
                <a16:creationId xmlns:a16="http://schemas.microsoft.com/office/drawing/2014/main" id="{F90B7C52-D3D4-3342-BC45-8BF2A7CB7BF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210574" y="4528091"/>
            <a:ext cx="9520686" cy="85458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Font typeface="Arial"/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2pPr>
            <a:lvl3pPr marL="9144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3pPr>
            <a:lvl4pPr marL="1371600" marR="0" indent="0" algn="ctr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4pPr>
            <a:lvl5pPr marL="18288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pic>
        <p:nvPicPr>
          <p:cNvPr id="9" name="Picture 3" descr="JAMK logo">
            <a:extLst>
              <a:ext uri="{FF2B5EF4-FFF2-40B4-BE49-F238E27FC236}">
                <a16:creationId xmlns:a16="http://schemas.microsoft.com/office/drawing/2014/main" id="{C1E15A88-7779-0C4E-9684-E5AA42180C8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100" y="5889340"/>
            <a:ext cx="1273047" cy="63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561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ukautettu sisältödia 1 pinkki">
    <p:bg>
      <p:bgPr>
        <a:gradFill>
          <a:gsLst>
            <a:gs pos="0">
              <a:schemeClr val="tx1"/>
            </a:gs>
            <a:gs pos="41000">
              <a:schemeClr val="tx1"/>
            </a:gs>
            <a:gs pos="83000">
              <a:schemeClr val="accent1"/>
            </a:gs>
            <a:gs pos="99000">
              <a:schemeClr val="accent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orakulmio 9">
            <a:extLst>
              <a:ext uri="{FF2B5EF4-FFF2-40B4-BE49-F238E27FC236}">
                <a16:creationId xmlns:a16="http://schemas.microsoft.com/office/drawing/2014/main" id="{F5C230DF-81C0-7B4D-818E-B322AA1F2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45057" y="414067"/>
            <a:ext cx="11455879" cy="60902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9FE349-2197-8C4D-B828-C36B5DFA1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065" y="906356"/>
            <a:ext cx="10511286" cy="818927"/>
          </a:xfrm>
          <a:prstGeom prst="rect">
            <a:avLst/>
          </a:prstGeom>
        </p:spPr>
        <p:txBody>
          <a:bodyPr/>
          <a:lstStyle>
            <a:lvl1pPr>
              <a:defRPr sz="5400" b="1" i="0" baseline="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E1C406-DC64-DB46-A3A3-7FF978685C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6101" y="5926762"/>
            <a:ext cx="1453952" cy="404664"/>
          </a:xfrm>
        </p:spPr>
        <p:txBody>
          <a:bodyPr/>
          <a:lstStyle/>
          <a:p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4A3D7A-E702-484C-AE34-D3F55E782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92061" y="5926762"/>
            <a:ext cx="5570240" cy="404664"/>
          </a:xfrm>
        </p:spPr>
        <p:txBody>
          <a:bodyPr/>
          <a:lstStyle/>
          <a:p>
            <a:endParaRPr lang="fi-FI"/>
          </a:p>
        </p:txBody>
      </p:sp>
      <p:sp>
        <p:nvSpPr>
          <p:cNvPr id="6" name="Alaotsikko 2">
            <a:extLst>
              <a:ext uri="{FF2B5EF4-FFF2-40B4-BE49-F238E27FC236}">
                <a16:creationId xmlns:a16="http://schemas.microsoft.com/office/drawing/2014/main" id="{0C7BE6FE-2453-E740-86C2-E764F5EA2B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2065" y="1738262"/>
            <a:ext cx="10511286" cy="6480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8" name="Tekstin paikkamerkki 2">
            <a:extLst>
              <a:ext uri="{FF2B5EF4-FFF2-40B4-BE49-F238E27FC236}">
                <a16:creationId xmlns:a16="http://schemas.microsoft.com/office/drawing/2014/main" id="{9F37ACCC-1AD2-894A-B6CB-EDDCA4516775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768550" y="2602513"/>
            <a:ext cx="10514802" cy="2803128"/>
          </a:xfrm>
          <a:prstGeom prst="rect">
            <a:avLst/>
          </a:prstGeom>
        </p:spPr>
        <p:txBody>
          <a:bodyPr anchor="t">
            <a:normAutofit/>
          </a:bodyPr>
          <a:lstStyle>
            <a:lvl1pPr marL="285750" indent="-285750">
              <a:buFont typeface="Arial"/>
              <a:buChar char="•"/>
              <a:defRPr sz="2200">
                <a:solidFill>
                  <a:schemeClr val="tx2"/>
                </a:solidFill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</a:defRPr>
            </a:lvl2pPr>
            <a:lvl3pPr marL="12001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3pPr>
            <a:lvl4pPr marL="1657350" marR="0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>
                <a:solidFill>
                  <a:schemeClr val="tx2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pic>
        <p:nvPicPr>
          <p:cNvPr id="9" name="Picture 3" descr="JAMK logo">
            <a:extLst>
              <a:ext uri="{FF2B5EF4-FFF2-40B4-BE49-F238E27FC236}">
                <a16:creationId xmlns:a16="http://schemas.microsoft.com/office/drawing/2014/main" id="{D8A8063F-7A17-E847-82FE-D6CC314F761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9700" y="5694902"/>
            <a:ext cx="1273047" cy="63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109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ukautettu sisältödia 2 pinkki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orakulmio 9">
            <a:extLst>
              <a:ext uri="{FF2B5EF4-FFF2-40B4-BE49-F238E27FC236}">
                <a16:creationId xmlns:a16="http://schemas.microsoft.com/office/drawing/2014/main" id="{F5C230DF-81C0-7B4D-818E-B322AA1F2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45057" y="414067"/>
            <a:ext cx="11455879" cy="60902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9FE349-2197-8C4D-B828-C36B5DFA1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065" y="906356"/>
            <a:ext cx="10511286" cy="818927"/>
          </a:xfrm>
          <a:prstGeom prst="rect">
            <a:avLst/>
          </a:prstGeom>
        </p:spPr>
        <p:txBody>
          <a:bodyPr/>
          <a:lstStyle>
            <a:lvl1pPr>
              <a:defRPr sz="5400" b="1" i="0" baseline="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E1C406-DC64-DB46-A3A3-7FF978685C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6101" y="5926762"/>
            <a:ext cx="1453952" cy="404664"/>
          </a:xfrm>
        </p:spPr>
        <p:txBody>
          <a:bodyPr/>
          <a:lstStyle/>
          <a:p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4A3D7A-E702-484C-AE34-D3F55E782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92061" y="5926762"/>
            <a:ext cx="5570240" cy="404664"/>
          </a:xfrm>
        </p:spPr>
        <p:txBody>
          <a:bodyPr/>
          <a:lstStyle/>
          <a:p>
            <a:endParaRPr lang="fi-FI"/>
          </a:p>
        </p:txBody>
      </p:sp>
      <p:sp>
        <p:nvSpPr>
          <p:cNvPr id="6" name="Alaotsikko 2">
            <a:extLst>
              <a:ext uri="{FF2B5EF4-FFF2-40B4-BE49-F238E27FC236}">
                <a16:creationId xmlns:a16="http://schemas.microsoft.com/office/drawing/2014/main" id="{0C7BE6FE-2453-E740-86C2-E764F5EA2B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2065" y="1738262"/>
            <a:ext cx="10511286" cy="6480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8" name="Tekstin paikkamerkki 2">
            <a:extLst>
              <a:ext uri="{FF2B5EF4-FFF2-40B4-BE49-F238E27FC236}">
                <a16:creationId xmlns:a16="http://schemas.microsoft.com/office/drawing/2014/main" id="{9F37ACCC-1AD2-894A-B6CB-EDDCA4516775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768550" y="2589813"/>
            <a:ext cx="10514802" cy="2803128"/>
          </a:xfrm>
          <a:prstGeom prst="rect">
            <a:avLst/>
          </a:prstGeom>
        </p:spPr>
        <p:txBody>
          <a:bodyPr anchor="t">
            <a:normAutofit/>
          </a:bodyPr>
          <a:lstStyle>
            <a:lvl1pPr marL="285750" indent="-285750">
              <a:buFont typeface="Arial"/>
              <a:buChar char="•"/>
              <a:defRPr sz="2200">
                <a:solidFill>
                  <a:schemeClr val="tx2"/>
                </a:solidFill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</a:defRPr>
            </a:lvl2pPr>
            <a:lvl3pPr marL="12001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3pPr>
            <a:lvl4pPr marL="1657350" marR="0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>
                <a:solidFill>
                  <a:schemeClr val="tx2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pic>
        <p:nvPicPr>
          <p:cNvPr id="10" name="Picture 3" descr="JAMK logo">
            <a:extLst>
              <a:ext uri="{FF2B5EF4-FFF2-40B4-BE49-F238E27FC236}">
                <a16:creationId xmlns:a16="http://schemas.microsoft.com/office/drawing/2014/main" id="{EC307230-6FA4-424E-BFCD-A7155CCA9A1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9700" y="5694902"/>
            <a:ext cx="1273047" cy="63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989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tsikkodia vihreät elementi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F9C661-85FC-2C46-B6C7-3C02B0141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17" r="11764" b="4599"/>
          <a:stretch/>
        </p:blipFill>
        <p:spPr>
          <a:xfrm>
            <a:off x="7982519" y="-1"/>
            <a:ext cx="4209482" cy="685800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92E7A09-25E3-ED44-823F-AB6958F7A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149" y="1097081"/>
            <a:ext cx="5841152" cy="1325563"/>
          </a:xfrm>
          <a:prstGeom prst="rect">
            <a:avLst/>
          </a:prstGeom>
        </p:spPr>
        <p:txBody>
          <a:bodyPr/>
          <a:lstStyle>
            <a:lvl1pPr algn="l">
              <a:defRPr sz="5800" b="1" i="0" baseline="0">
                <a:solidFill>
                  <a:schemeClr val="bg1"/>
                </a:solidFill>
              </a:defRPr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13" name="Alaotsikko 2">
            <a:extLst>
              <a:ext uri="{FF2B5EF4-FFF2-40B4-BE49-F238E27FC236}">
                <a16:creationId xmlns:a16="http://schemas.microsoft.com/office/drawing/2014/main" id="{E74052FB-1624-FE48-98E7-FEFB00A6C8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7149" y="2921553"/>
            <a:ext cx="5841152" cy="6480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14" name="Tekstin paikkamerkki 2">
            <a:extLst>
              <a:ext uri="{FF2B5EF4-FFF2-40B4-BE49-F238E27FC236}">
                <a16:creationId xmlns:a16="http://schemas.microsoft.com/office/drawing/2014/main" id="{90E19B32-2364-234E-A420-95315E246963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877149" y="3705783"/>
            <a:ext cx="5841152" cy="85458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Font typeface="Arial"/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2pPr>
            <a:lvl3pPr marL="9144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3pPr>
            <a:lvl4pPr marL="1371600" marR="0" indent="0" algn="ctr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4pPr>
            <a:lvl5pPr marL="18288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pic>
        <p:nvPicPr>
          <p:cNvPr id="15" name="Picture 14" descr="Jyväskylän ammattikorkeakoulu, JAMK University of Applied Sciences logo">
            <a:extLst>
              <a:ext uri="{FF2B5EF4-FFF2-40B4-BE49-F238E27FC236}">
                <a16:creationId xmlns:a16="http://schemas.microsoft.com/office/drawing/2014/main" id="{EFE23272-400E-5F44-AF29-8062EEE4190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48" y="5564519"/>
            <a:ext cx="3544951" cy="44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32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tsikkodia sinivihreä">
    <p:bg>
      <p:bgPr>
        <a:gradFill flip="none" rotWithShape="1">
          <a:gsLst>
            <a:gs pos="0">
              <a:schemeClr val="tx1"/>
            </a:gs>
            <a:gs pos="37000">
              <a:schemeClr val="tx1"/>
            </a:gs>
            <a:gs pos="83000">
              <a:schemeClr val="accent3"/>
            </a:gs>
            <a:gs pos="99000">
              <a:schemeClr val="accent3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E5AD52F-2AB4-7C43-A9BD-390EF6331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0574" y="1348535"/>
            <a:ext cx="9520686" cy="1325563"/>
          </a:xfrm>
          <a:prstGeom prst="rect">
            <a:avLst/>
          </a:prstGeom>
        </p:spPr>
        <p:txBody>
          <a:bodyPr/>
          <a:lstStyle>
            <a:lvl1pPr algn="ctr">
              <a:defRPr sz="7400" b="1" i="0" baseline="0">
                <a:solidFill>
                  <a:schemeClr val="bg1"/>
                </a:solidFill>
              </a:defRPr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7" name="Alaotsikko 2">
            <a:extLst>
              <a:ext uri="{FF2B5EF4-FFF2-40B4-BE49-F238E27FC236}">
                <a16:creationId xmlns:a16="http://schemas.microsoft.com/office/drawing/2014/main" id="{8F968CFA-EDB4-EE4E-A52B-C136D1AC71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0574" y="3693707"/>
            <a:ext cx="9520686" cy="6480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napsautt.</a:t>
            </a:r>
          </a:p>
        </p:txBody>
      </p:sp>
      <p:pic>
        <p:nvPicPr>
          <p:cNvPr id="6" name="Picture 3" descr="JAMK logo">
            <a:extLst>
              <a:ext uri="{FF2B5EF4-FFF2-40B4-BE49-F238E27FC236}">
                <a16:creationId xmlns:a16="http://schemas.microsoft.com/office/drawing/2014/main" id="{B80BB0DA-8924-BD4F-8DA9-86C5DE159F2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426" y="5874575"/>
            <a:ext cx="1543399" cy="771699"/>
          </a:xfrm>
          <a:prstGeom prst="rect">
            <a:avLst/>
          </a:prstGeom>
        </p:spPr>
      </p:pic>
      <p:sp>
        <p:nvSpPr>
          <p:cNvPr id="8" name="Tekstin paikkamerkki 2">
            <a:extLst>
              <a:ext uri="{FF2B5EF4-FFF2-40B4-BE49-F238E27FC236}">
                <a16:creationId xmlns:a16="http://schemas.microsoft.com/office/drawing/2014/main" id="{143FF6FB-AD0E-7D47-B01F-AE492FB32267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210574" y="4847399"/>
            <a:ext cx="9520686" cy="85458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Font typeface="Arial"/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2pPr>
            <a:lvl3pPr marL="9144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3pPr>
            <a:lvl4pPr marL="1371600" marR="0" indent="0" algn="ctr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4pPr>
            <a:lvl5pPr marL="18288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</p:spTree>
    <p:extLst>
      <p:ext uri="{BB962C8B-B14F-4D97-AF65-F5344CB8AC3E}">
        <p14:creationId xmlns:p14="http://schemas.microsoft.com/office/powerpoint/2010/main" val="2319821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orakulmio 9">
            <a:extLst>
              <a:ext uri="{FF2B5EF4-FFF2-40B4-BE49-F238E27FC236}">
                <a16:creationId xmlns:a16="http://schemas.microsoft.com/office/drawing/2014/main" id="{929867C7-70E4-524F-8F04-75E75A717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"/>
            <a:ext cx="12192000" cy="5558970"/>
          </a:xfrm>
          <a:prstGeom prst="rect">
            <a:avLst/>
          </a:prstGeom>
          <a:gradFill>
            <a:gsLst>
              <a:gs pos="0">
                <a:schemeClr val="tx1"/>
              </a:gs>
              <a:gs pos="40000">
                <a:schemeClr val="tx1"/>
              </a:gs>
              <a:gs pos="83000">
                <a:schemeClr val="accent3"/>
              </a:gs>
              <a:gs pos="99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9FE349-2197-8C4D-B828-C36B5DFA1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0574" y="1029227"/>
            <a:ext cx="9520686" cy="1325563"/>
          </a:xfrm>
          <a:prstGeom prst="rect">
            <a:avLst/>
          </a:prstGeom>
        </p:spPr>
        <p:txBody>
          <a:bodyPr/>
          <a:lstStyle>
            <a:lvl1pPr algn="ctr">
              <a:defRPr sz="7400" b="1" i="0" baseline="0">
                <a:solidFill>
                  <a:schemeClr val="bg1"/>
                </a:solidFill>
              </a:defRPr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6" name="Alaotsikko 2">
            <a:extLst>
              <a:ext uri="{FF2B5EF4-FFF2-40B4-BE49-F238E27FC236}">
                <a16:creationId xmlns:a16="http://schemas.microsoft.com/office/drawing/2014/main" id="{0C7BE6FE-2453-E740-86C2-E764F5EA2B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0574" y="3374399"/>
            <a:ext cx="9520686" cy="6480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24" name="Tekstin paikkamerkki 2">
            <a:extLst>
              <a:ext uri="{FF2B5EF4-FFF2-40B4-BE49-F238E27FC236}">
                <a16:creationId xmlns:a16="http://schemas.microsoft.com/office/drawing/2014/main" id="{F90B7C52-D3D4-3342-BC45-8BF2A7CB7BF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210574" y="4528091"/>
            <a:ext cx="9520686" cy="85458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Font typeface="Arial"/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2pPr>
            <a:lvl3pPr marL="9144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3pPr>
            <a:lvl4pPr marL="1371600" marR="0" indent="0" algn="ctr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4pPr>
            <a:lvl5pPr marL="182880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pic>
        <p:nvPicPr>
          <p:cNvPr id="9" name="Picture 3" descr="JAMK logo">
            <a:extLst>
              <a:ext uri="{FF2B5EF4-FFF2-40B4-BE49-F238E27FC236}">
                <a16:creationId xmlns:a16="http://schemas.microsoft.com/office/drawing/2014/main" id="{4A364B59-3F1C-0A4C-9413-6F7BBBDCA33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100" y="5889340"/>
            <a:ext cx="1273047" cy="63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448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ukautettu sisältödia 1 vihreä">
    <p:bg>
      <p:bgPr>
        <a:gradFill>
          <a:gsLst>
            <a:gs pos="0">
              <a:schemeClr val="tx1"/>
            </a:gs>
            <a:gs pos="41000">
              <a:schemeClr val="tx1"/>
            </a:gs>
            <a:gs pos="83000">
              <a:schemeClr val="accent3"/>
            </a:gs>
            <a:gs pos="99000">
              <a:schemeClr val="accent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orakulmio 9">
            <a:extLst>
              <a:ext uri="{FF2B5EF4-FFF2-40B4-BE49-F238E27FC236}">
                <a16:creationId xmlns:a16="http://schemas.microsoft.com/office/drawing/2014/main" id="{F5C230DF-81C0-7B4D-818E-B322AA1F2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45057" y="414067"/>
            <a:ext cx="11455879" cy="60902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9FE349-2197-8C4D-B828-C36B5DFA1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065" y="906356"/>
            <a:ext cx="10511286" cy="818927"/>
          </a:xfrm>
          <a:prstGeom prst="rect">
            <a:avLst/>
          </a:prstGeom>
        </p:spPr>
        <p:txBody>
          <a:bodyPr/>
          <a:lstStyle>
            <a:lvl1pPr>
              <a:defRPr sz="5400" b="1" i="0" baseline="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E1C406-DC64-DB46-A3A3-7FF978685C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6101" y="5926762"/>
            <a:ext cx="1453952" cy="404664"/>
          </a:xfrm>
        </p:spPr>
        <p:txBody>
          <a:bodyPr/>
          <a:lstStyle/>
          <a:p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4A3D7A-E702-484C-AE34-D3F55E782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92061" y="5926762"/>
            <a:ext cx="5570240" cy="404664"/>
          </a:xfrm>
        </p:spPr>
        <p:txBody>
          <a:bodyPr/>
          <a:lstStyle/>
          <a:p>
            <a:endParaRPr lang="fi-FI"/>
          </a:p>
        </p:txBody>
      </p:sp>
      <p:sp>
        <p:nvSpPr>
          <p:cNvPr id="6" name="Alaotsikko 2">
            <a:extLst>
              <a:ext uri="{FF2B5EF4-FFF2-40B4-BE49-F238E27FC236}">
                <a16:creationId xmlns:a16="http://schemas.microsoft.com/office/drawing/2014/main" id="{0C7BE6FE-2453-E740-86C2-E764F5EA2B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2065" y="1738262"/>
            <a:ext cx="10511286" cy="6480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8" name="Tekstin paikkamerkki 2">
            <a:extLst>
              <a:ext uri="{FF2B5EF4-FFF2-40B4-BE49-F238E27FC236}">
                <a16:creationId xmlns:a16="http://schemas.microsoft.com/office/drawing/2014/main" id="{9F37ACCC-1AD2-894A-B6CB-EDDCA4516775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768550" y="2615213"/>
            <a:ext cx="10514802" cy="2803128"/>
          </a:xfrm>
          <a:prstGeom prst="rect">
            <a:avLst/>
          </a:prstGeom>
        </p:spPr>
        <p:txBody>
          <a:bodyPr anchor="t">
            <a:normAutofit/>
          </a:bodyPr>
          <a:lstStyle>
            <a:lvl1pPr marL="285750" indent="-285750">
              <a:buFont typeface="Arial"/>
              <a:buChar char="•"/>
              <a:defRPr sz="2200">
                <a:solidFill>
                  <a:schemeClr val="tx2"/>
                </a:solidFill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</a:defRPr>
            </a:lvl2pPr>
            <a:lvl3pPr marL="12001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3pPr>
            <a:lvl4pPr marL="1657350" marR="0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>
                <a:solidFill>
                  <a:schemeClr val="tx2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pic>
        <p:nvPicPr>
          <p:cNvPr id="10" name="Picture 3" descr="JAMK logo">
            <a:extLst>
              <a:ext uri="{FF2B5EF4-FFF2-40B4-BE49-F238E27FC236}">
                <a16:creationId xmlns:a16="http://schemas.microsoft.com/office/drawing/2014/main" id="{F01650AF-5566-7C4B-8FD1-C7AB19C63B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9700" y="5694902"/>
            <a:ext cx="1273047" cy="63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573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816901" y="6237312"/>
            <a:ext cx="1453952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10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2342861" y="6237312"/>
            <a:ext cx="5570240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pic>
        <p:nvPicPr>
          <p:cNvPr id="11" name="Picture 3" descr="JAMK logo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100" y="6005452"/>
            <a:ext cx="1273047" cy="63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22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5" r:id="rId2"/>
    <p:sldLayoutId id="2147483680" r:id="rId3"/>
    <p:sldLayoutId id="2147483672" r:id="rId4"/>
    <p:sldLayoutId id="2147483669" r:id="rId5"/>
    <p:sldLayoutId id="2147483679" r:id="rId6"/>
    <p:sldLayoutId id="2147483671" r:id="rId7"/>
    <p:sldLayoutId id="2147483681" r:id="rId8"/>
    <p:sldLayoutId id="2147483673" r:id="rId9"/>
    <p:sldLayoutId id="2147483677" r:id="rId10"/>
    <p:sldLayoutId id="2147483650" r:id="rId11"/>
    <p:sldLayoutId id="2147483655" r:id="rId12"/>
    <p:sldLayoutId id="2147483656" r:id="rId13"/>
    <p:sldLayoutId id="2147483658" r:id="rId14"/>
    <p:sldLayoutId id="2147483664" r:id="rId15"/>
    <p:sldLayoutId id="2147483663" r:id="rId16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2253952" y="6237312"/>
            <a:ext cx="5570240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endParaRPr lang="fi-FI"/>
          </a:p>
        </p:txBody>
      </p:sp>
      <p:sp>
        <p:nvSpPr>
          <p:cNvPr id="7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727992" y="6237312"/>
            <a:ext cx="1453952" cy="4046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endParaRPr lang="fi-FI"/>
          </a:p>
        </p:txBody>
      </p:sp>
      <p:pic>
        <p:nvPicPr>
          <p:cNvPr id="6" name="Picture 3" descr="JAMK logo">
            <a:extLst>
              <a:ext uri="{FF2B5EF4-FFF2-40B4-BE49-F238E27FC236}">
                <a16:creationId xmlns:a16="http://schemas.microsoft.com/office/drawing/2014/main" id="{D23D67F7-17C9-DF4B-B0AB-2240EFA39E6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526" y="5883215"/>
            <a:ext cx="1517521" cy="75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124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82" r:id="rId3"/>
    <p:sldLayoutId id="2147483683" r:id="rId4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6B83D-3D64-8442-BC40-EF59A492A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WIMMA LAB Forum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7FFFB9-E628-D64F-98C0-780BFFC131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/>
              <a:t>TONNIN RITARIT Oy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413AC8-79D2-1A42-91B8-A8D4BD5042DF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210574" y="4847398"/>
            <a:ext cx="9520686" cy="1680401"/>
          </a:xfrm>
        </p:spPr>
        <p:txBody>
          <a:bodyPr>
            <a:normAutofit fontScale="77500" lnSpcReduction="20000"/>
          </a:bodyPr>
          <a:lstStyle/>
          <a:p>
            <a:r>
              <a:rPr lang="fi-FI" err="1"/>
              <a:t>Rikard</a:t>
            </a:r>
            <a:r>
              <a:rPr lang="fi-FI"/>
              <a:t> Lindberg, TTV20S1</a:t>
            </a:r>
          </a:p>
          <a:p>
            <a:r>
              <a:rPr lang="fi-FI"/>
              <a:t>Mikko Hannola, TTV20S2</a:t>
            </a:r>
          </a:p>
          <a:p>
            <a:r>
              <a:rPr lang="fi-FI"/>
              <a:t>Miro Hiljanen, TTV20S2</a:t>
            </a:r>
          </a:p>
          <a:p>
            <a:r>
              <a:rPr lang="fi-FI"/>
              <a:t>Henri Koskinen, TTV20S3</a:t>
            </a:r>
          </a:p>
          <a:p>
            <a:r>
              <a:rPr lang="fi-FI"/>
              <a:t>Lauri Pulkkinen, TTV20S3</a:t>
            </a:r>
          </a:p>
          <a:p>
            <a:r>
              <a:rPr lang="fi-FI"/>
              <a:t>Taneli Manninen, TTV20S5</a:t>
            </a:r>
          </a:p>
        </p:txBody>
      </p:sp>
    </p:spTree>
    <p:extLst>
      <p:ext uri="{BB962C8B-B14F-4D97-AF65-F5344CB8AC3E}">
        <p14:creationId xmlns:p14="http://schemas.microsoft.com/office/powerpoint/2010/main" val="2209369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6B83D-3D64-8442-BC40-EF59A492A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Tiimi</a:t>
            </a:r>
          </a:p>
        </p:txBody>
      </p:sp>
      <p:pic>
        <p:nvPicPr>
          <p:cNvPr id="10" name="Kuva 9">
            <a:extLst>
              <a:ext uri="{FF2B5EF4-FFF2-40B4-BE49-F238E27FC236}">
                <a16:creationId xmlns:a16="http://schemas.microsoft.com/office/drawing/2014/main" id="{63532E11-59F2-4090-94A1-CB4152BAC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008" y="2849376"/>
            <a:ext cx="1117131" cy="1503830"/>
          </a:xfrm>
          <a:prstGeom prst="rect">
            <a:avLst/>
          </a:prstGeom>
        </p:spPr>
      </p:pic>
      <p:pic>
        <p:nvPicPr>
          <p:cNvPr id="12" name="Kuva 11">
            <a:extLst>
              <a:ext uri="{FF2B5EF4-FFF2-40B4-BE49-F238E27FC236}">
                <a16:creationId xmlns:a16="http://schemas.microsoft.com/office/drawing/2014/main" id="{9A91B08A-43EC-48D1-9E8F-BEFCFC7F20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4325" y="2849376"/>
            <a:ext cx="1127873" cy="1503830"/>
          </a:xfrm>
          <a:prstGeom prst="rect">
            <a:avLst/>
          </a:prstGeom>
        </p:spPr>
      </p:pic>
      <p:pic>
        <p:nvPicPr>
          <p:cNvPr id="14" name="Kuva 13">
            <a:extLst>
              <a:ext uri="{FF2B5EF4-FFF2-40B4-BE49-F238E27FC236}">
                <a16:creationId xmlns:a16="http://schemas.microsoft.com/office/drawing/2014/main" id="{665F3CD3-D02B-47C4-889B-0F9A106702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3447" y="2846994"/>
            <a:ext cx="1129660" cy="1506213"/>
          </a:xfrm>
          <a:prstGeom prst="rect">
            <a:avLst/>
          </a:prstGeom>
        </p:spPr>
      </p:pic>
      <p:pic>
        <p:nvPicPr>
          <p:cNvPr id="16" name="Kuva 15">
            <a:extLst>
              <a:ext uri="{FF2B5EF4-FFF2-40B4-BE49-F238E27FC236}">
                <a16:creationId xmlns:a16="http://schemas.microsoft.com/office/drawing/2014/main" id="{27E13FB7-9273-4FD9-A17D-41C5D66922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99444" y="2802972"/>
            <a:ext cx="1140548" cy="1535524"/>
          </a:xfrm>
          <a:prstGeom prst="rect">
            <a:avLst/>
          </a:prstGeom>
        </p:spPr>
      </p:pic>
      <p:pic>
        <p:nvPicPr>
          <p:cNvPr id="18" name="Kuva 17">
            <a:extLst>
              <a:ext uri="{FF2B5EF4-FFF2-40B4-BE49-F238E27FC236}">
                <a16:creationId xmlns:a16="http://schemas.microsoft.com/office/drawing/2014/main" id="{9953F427-BB2B-4194-983F-952D14D3C4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8204" y="2840687"/>
            <a:ext cx="1129660" cy="1497809"/>
          </a:xfrm>
          <a:prstGeom prst="rect">
            <a:avLst/>
          </a:prstGeom>
        </p:spPr>
      </p:pic>
      <p:pic>
        <p:nvPicPr>
          <p:cNvPr id="20" name="Kuva 19">
            <a:extLst>
              <a:ext uri="{FF2B5EF4-FFF2-40B4-BE49-F238E27FC236}">
                <a16:creationId xmlns:a16="http://schemas.microsoft.com/office/drawing/2014/main" id="{8481D8F1-F16D-497E-829D-34C79C7D21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87385" y="2846994"/>
            <a:ext cx="1110965" cy="1506212"/>
          </a:xfrm>
          <a:prstGeom prst="rect">
            <a:avLst/>
          </a:prstGeom>
        </p:spPr>
      </p:pic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7C4C1C25-9FFC-461C-9CAE-C6AF9F8EF5D2}"/>
              </a:ext>
            </a:extLst>
          </p:cNvPr>
          <p:cNvSpPr txBox="1">
            <a:spLocks/>
          </p:cNvSpPr>
          <p:nvPr/>
        </p:nvSpPr>
        <p:spPr>
          <a:xfrm>
            <a:off x="527763" y="4353206"/>
            <a:ext cx="1365620" cy="268863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i-FI" sz="1400" dirty="0" err="1">
                <a:solidFill>
                  <a:schemeClr val="bg1"/>
                </a:solidFill>
                <a:cs typeface="Calibri"/>
              </a:rPr>
              <a:t>Rikard</a:t>
            </a:r>
            <a:r>
              <a:rPr lang="fi-FI" sz="1400" dirty="0">
                <a:solidFill>
                  <a:schemeClr val="bg1"/>
                </a:solidFill>
                <a:cs typeface="Calibri"/>
              </a:rPr>
              <a:t> Lindberg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74689A6D-A4E1-489F-B079-151B6B4756C7}"/>
              </a:ext>
            </a:extLst>
          </p:cNvPr>
          <p:cNvSpPr txBox="1">
            <a:spLocks/>
          </p:cNvSpPr>
          <p:nvPr/>
        </p:nvSpPr>
        <p:spPr>
          <a:xfrm>
            <a:off x="2562287" y="4353206"/>
            <a:ext cx="1228166" cy="233044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i-FI" sz="1400" dirty="0">
                <a:solidFill>
                  <a:schemeClr val="bg1"/>
                </a:solidFill>
                <a:cs typeface="Calibri"/>
              </a:rPr>
              <a:t>Miro Hiljanen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E3E6315F-6A5D-4D88-AD35-39B50344AB36}"/>
              </a:ext>
            </a:extLst>
          </p:cNvPr>
          <p:cNvSpPr txBox="1">
            <a:spLocks/>
          </p:cNvSpPr>
          <p:nvPr/>
        </p:nvSpPr>
        <p:spPr>
          <a:xfrm>
            <a:off x="4390630" y="4353206"/>
            <a:ext cx="1304474" cy="268863"/>
          </a:xfrm>
          <a:prstGeom prst="rect">
            <a:avLst/>
          </a:prstGeom>
        </p:spPr>
        <p:txBody>
          <a:bodyPr lIns="91440" tIns="45720" rIns="91440" bIns="4572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i-FI" sz="1400" dirty="0">
                <a:solidFill>
                  <a:schemeClr val="bg1"/>
                </a:solidFill>
                <a:cs typeface="Calibri"/>
              </a:rPr>
              <a:t>Lauri Pulkkinen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118AA3EC-F516-429F-99E2-E3CBC3E8A4D6}"/>
              </a:ext>
            </a:extLst>
          </p:cNvPr>
          <p:cNvSpPr txBox="1">
            <a:spLocks/>
          </p:cNvSpPr>
          <p:nvPr/>
        </p:nvSpPr>
        <p:spPr>
          <a:xfrm>
            <a:off x="6366040" y="4353206"/>
            <a:ext cx="1304474" cy="268863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i-FI" sz="1400" dirty="0">
                <a:solidFill>
                  <a:schemeClr val="bg1"/>
                </a:solidFill>
                <a:cs typeface="Calibri"/>
              </a:rPr>
              <a:t>Mikko Hannola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E981E654-99D8-431B-938B-EDAD78905846}"/>
              </a:ext>
            </a:extLst>
          </p:cNvPr>
          <p:cNvSpPr txBox="1">
            <a:spLocks/>
          </p:cNvSpPr>
          <p:nvPr/>
        </p:nvSpPr>
        <p:spPr>
          <a:xfrm>
            <a:off x="8292526" y="4335296"/>
            <a:ext cx="1421015" cy="268863"/>
          </a:xfrm>
          <a:prstGeom prst="rect">
            <a:avLst/>
          </a:prstGeom>
        </p:spPr>
        <p:txBody>
          <a:bodyPr lIns="91440" tIns="45720" rIns="91440" bIns="4572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i-FI" sz="1400" dirty="0">
                <a:solidFill>
                  <a:schemeClr val="bg1"/>
                </a:solidFill>
                <a:cs typeface="Calibri"/>
              </a:rPr>
              <a:t>Taneli Manninen</a:t>
            </a:r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E67D8BFF-FB4C-475F-BF77-8AB2ACEB2DEC}"/>
              </a:ext>
            </a:extLst>
          </p:cNvPr>
          <p:cNvSpPr txBox="1">
            <a:spLocks/>
          </p:cNvSpPr>
          <p:nvPr/>
        </p:nvSpPr>
        <p:spPr>
          <a:xfrm>
            <a:off x="10319776" y="4332938"/>
            <a:ext cx="1299883" cy="268863"/>
          </a:xfrm>
          <a:prstGeom prst="rect">
            <a:avLst/>
          </a:prstGeom>
        </p:spPr>
        <p:txBody>
          <a:bodyPr lIns="91440" tIns="45720" rIns="91440" bIns="4572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i-FI" sz="1400" dirty="0">
                <a:solidFill>
                  <a:schemeClr val="bg1"/>
                </a:solidFill>
                <a:cs typeface="Calibri"/>
              </a:rPr>
              <a:t>Henri Koskinen</a:t>
            </a:r>
          </a:p>
        </p:txBody>
      </p:sp>
    </p:spTree>
    <p:extLst>
      <p:ext uri="{BB962C8B-B14F-4D97-AF65-F5344CB8AC3E}">
        <p14:creationId xmlns:p14="http://schemas.microsoft.com/office/powerpoint/2010/main" val="698333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CE6E70B-95AD-614D-93D2-2E2835011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Tausta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9C2D975-8B2F-DD4C-BFDD-86D9F302095E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 lIns="91440" tIns="45720" rIns="91440" bIns="45720" anchor="t">
            <a:normAutofit lnSpcReduction="10000"/>
          </a:bodyPr>
          <a:lstStyle/>
          <a:p>
            <a:r>
              <a:rPr lang="fi-FI" dirty="0"/>
              <a:t>WIMMA </a:t>
            </a:r>
            <a:r>
              <a:rPr lang="fi-FI" dirty="0" err="1"/>
              <a:t>Lab</a:t>
            </a:r>
            <a:r>
              <a:rPr lang="fi-FI" dirty="0"/>
              <a:t> on oppimisympäristö, joka tarjoaa opiskelijoille kokemusta projektityöskentelystä ja projektiryhmässä toimimista.</a:t>
            </a:r>
          </a:p>
          <a:p>
            <a:r>
              <a:rPr lang="fi-FI" dirty="0"/>
              <a:t>WIMMA </a:t>
            </a:r>
            <a:r>
              <a:rPr lang="fi-FI" dirty="0" err="1"/>
              <a:t>Lab</a:t>
            </a:r>
            <a:r>
              <a:rPr lang="fi-FI" dirty="0"/>
              <a:t> etsi sivuilleen osaksi forum-keskustelupalstaa, joten WIMMA </a:t>
            </a:r>
            <a:r>
              <a:rPr lang="fi-FI" dirty="0" err="1"/>
              <a:t>Labin</a:t>
            </a:r>
            <a:r>
              <a:rPr lang="fi-FI" dirty="0"/>
              <a:t> edustaja Kari Pitkäniemi otti yhteyttä projektiguru Marko Rintamäkeen ja hänen tiimiinsä.</a:t>
            </a:r>
            <a:endParaRPr lang="fi-FI" dirty="0">
              <a:cs typeface="Calibri"/>
            </a:endParaRPr>
          </a:p>
          <a:p>
            <a:r>
              <a:rPr lang="fi-FI" dirty="0"/>
              <a:t>Rintamäki muodosti tiiminsä TONNIN RITARIT ja antoi heille vastuun rakentaa Foorumi-ratkaisun </a:t>
            </a:r>
            <a:r>
              <a:rPr lang="fi-FI" dirty="0" err="1"/>
              <a:t>Conduit</a:t>
            </a:r>
            <a:r>
              <a:rPr lang="fi-FI" dirty="0"/>
              <a:t>-ohjelmiston pohjalta asiakkaan perusteltua tätä ajallisista syistä.</a:t>
            </a:r>
            <a:endParaRPr lang="fi-FI" dirty="0">
              <a:cs typeface="Calibri"/>
            </a:endParaRPr>
          </a:p>
          <a:p>
            <a:r>
              <a:rPr lang="fi-FI" dirty="0"/>
              <a:t>Tämän raportin tarkoituksena oli valaista ns. WIFO-projektin toteutumista TONNIN RITARIEN vastuulla ja tarkastella projektin onnistumista, ongelmia ja oppimista.</a:t>
            </a:r>
            <a:endParaRPr lang="fi-FI" dirty="0">
              <a:cs typeface="Calibri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96B081-AF52-E64A-9D76-8A2449BD6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06B40D-25D1-5A44-814F-01E7E45FB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36981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B37F0CD-19A1-1C4F-B315-0DD0012C5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/>
              <a:t>Tarina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5C42FC4-CCA0-F04D-BFEE-9C7E410C8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769" y="1811544"/>
            <a:ext cx="886107" cy="49579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FB265F4-D118-5945-BCE7-3E11D53E0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072" y="1774105"/>
            <a:ext cx="573159" cy="57315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7511762-FF90-5541-A8F5-3F48B3C24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542" y="1742976"/>
            <a:ext cx="509863" cy="664581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B64C05-F374-FF4B-877D-D6E34C4EF2C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87B0D0E-C23B-324C-8083-A85A99D778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E8A215DB-D427-43DA-8381-2242E714CFCC}"/>
              </a:ext>
            </a:extLst>
          </p:cNvPr>
          <p:cNvSpPr txBox="1">
            <a:spLocks/>
          </p:cNvSpPr>
          <p:nvPr/>
        </p:nvSpPr>
        <p:spPr>
          <a:xfrm>
            <a:off x="715292" y="2694003"/>
            <a:ext cx="10514802" cy="3842263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>
                <a:solidFill>
                  <a:schemeClr val="bg1"/>
                </a:solidFill>
              </a:rPr>
              <a:t>Projekti alkoi uuden tiimin muodostamisella ja TONNIN RITARIT valmistelivat suunnitelman Foorumi-ratkaisun rakentamiseksi. </a:t>
            </a:r>
          </a:p>
          <a:p>
            <a:r>
              <a:rPr lang="fi-FI">
                <a:solidFill>
                  <a:schemeClr val="bg1"/>
                </a:solidFill>
              </a:rPr>
              <a:t>Projektin tavoitteena oli rakentaa WIMMA </a:t>
            </a:r>
            <a:r>
              <a:rPr lang="fi-FI" err="1">
                <a:solidFill>
                  <a:schemeClr val="bg1"/>
                </a:solidFill>
              </a:rPr>
              <a:t>Labille</a:t>
            </a:r>
            <a:r>
              <a:rPr lang="fi-FI">
                <a:solidFill>
                  <a:schemeClr val="bg1"/>
                </a:solidFill>
              </a:rPr>
              <a:t> keskustelupalsta </a:t>
            </a:r>
            <a:r>
              <a:rPr lang="fi-FI" err="1">
                <a:solidFill>
                  <a:schemeClr val="bg1"/>
                </a:solidFill>
              </a:rPr>
              <a:t>Conduit</a:t>
            </a:r>
            <a:r>
              <a:rPr lang="fi-FI">
                <a:solidFill>
                  <a:schemeClr val="bg1"/>
                </a:solidFill>
              </a:rPr>
              <a:t>-ohjelmiston pohjalta, rakentaa asiakaan haluamat ominaisuudet ja täyttää vaatimukset. </a:t>
            </a:r>
            <a:endParaRPr lang="fi-FI">
              <a:solidFill>
                <a:schemeClr val="bg1"/>
              </a:solidFill>
              <a:cs typeface="Calibri"/>
            </a:endParaRPr>
          </a:p>
          <a:p>
            <a:r>
              <a:rPr lang="fi-FI">
                <a:solidFill>
                  <a:schemeClr val="bg1"/>
                </a:solidFill>
              </a:rPr>
              <a:t>TONNIN RITARIT tarkastelivat asiakkaan vaatimia ominaisuuksia ja muodosti vaatimusmäärittelyn ja toteutusaikataulun. </a:t>
            </a:r>
          </a:p>
        </p:txBody>
      </p:sp>
    </p:spTree>
    <p:extLst>
      <p:ext uri="{BB962C8B-B14F-4D97-AF65-F5344CB8AC3E}">
        <p14:creationId xmlns:p14="http://schemas.microsoft.com/office/powerpoint/2010/main" val="2496994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B37F0CD-19A1-1C4F-B315-0DD0012C5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/>
              <a:t>Tarina jatkuu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140D8A7-3476-E045-8CEC-39A9D0018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833" y="1783414"/>
            <a:ext cx="678645" cy="63293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3E47AF8-BA15-8B40-AB08-BB46EFA0B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524" y="1839674"/>
            <a:ext cx="576674" cy="57667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B64C05-F374-FF4B-877D-D6E34C4EF2C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87B0D0E-C23B-324C-8083-A85A99D778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E8A215DB-D427-43DA-8381-2242E714CFCC}"/>
              </a:ext>
            </a:extLst>
          </p:cNvPr>
          <p:cNvSpPr txBox="1">
            <a:spLocks/>
          </p:cNvSpPr>
          <p:nvPr/>
        </p:nvSpPr>
        <p:spPr>
          <a:xfrm>
            <a:off x="715292" y="2694003"/>
            <a:ext cx="10514802" cy="38422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i-FI">
                <a:solidFill>
                  <a:schemeClr val="bg1"/>
                </a:solidFill>
              </a:rPr>
              <a:t>Tiimi aloitti palvelun rakentamisen esiteltyään asiakkaalle suunnitelmansa ja tarjouksensa siitä mihin tiimi pystyy. </a:t>
            </a:r>
          </a:p>
          <a:p>
            <a:r>
              <a:rPr lang="fi-FI">
                <a:solidFill>
                  <a:schemeClr val="bg1"/>
                </a:solidFill>
              </a:rPr>
              <a:t>Aloitimme nostamalla pystyyn pilvipalvelua ja </a:t>
            </a:r>
            <a:r>
              <a:rPr lang="fi-FI" err="1">
                <a:solidFill>
                  <a:schemeClr val="bg1"/>
                </a:solidFill>
              </a:rPr>
              <a:t>backend</a:t>
            </a:r>
            <a:r>
              <a:rPr lang="fi-FI">
                <a:solidFill>
                  <a:schemeClr val="bg1"/>
                </a:solidFill>
              </a:rPr>
              <a:t>-osaa palvelulle sekä suunnittelemaan </a:t>
            </a:r>
            <a:r>
              <a:rPr lang="fi-FI" err="1">
                <a:solidFill>
                  <a:schemeClr val="bg1"/>
                </a:solidFill>
              </a:rPr>
              <a:t>frontendin</a:t>
            </a:r>
            <a:r>
              <a:rPr lang="fi-FI">
                <a:solidFill>
                  <a:schemeClr val="bg1"/>
                </a:solidFill>
              </a:rPr>
              <a:t> ominaisuuksia ja niiden rakentamista. </a:t>
            </a:r>
          </a:p>
          <a:p>
            <a:r>
              <a:rPr lang="fi-FI">
                <a:solidFill>
                  <a:schemeClr val="bg1"/>
                </a:solidFill>
              </a:rPr>
              <a:t>Tiimi tarkasteli omia ponnistuksiaan ja verrattuna projektin alkuun, oli selvää, että tiimi oli tullut vähäisestä kokemuksestaan huolimatta pitemmälle kuin oli kuvitellut.</a:t>
            </a:r>
          </a:p>
        </p:txBody>
      </p:sp>
    </p:spTree>
    <p:extLst>
      <p:ext uri="{BB962C8B-B14F-4D97-AF65-F5344CB8AC3E}">
        <p14:creationId xmlns:p14="http://schemas.microsoft.com/office/powerpoint/2010/main" val="1438484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C2B7AF03-014A-4F92-3251-5AC98560C6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9410" y="2331740"/>
            <a:ext cx="5123590" cy="3459460"/>
          </a:xfrm>
        </p:spPr>
        <p:txBody>
          <a:bodyPr>
            <a:normAutofit fontScale="77500" lnSpcReduction="20000"/>
          </a:bodyPr>
          <a:lstStyle/>
          <a:p>
            <a:r>
              <a:rPr lang="en-US" err="1"/>
              <a:t>Valmis</a:t>
            </a:r>
            <a:r>
              <a:rPr lang="en-US"/>
              <a:t> </a:t>
            </a:r>
            <a:r>
              <a:rPr lang="en-US" err="1"/>
              <a:t>forumin</a:t>
            </a:r>
            <a:r>
              <a:rPr lang="en-US"/>
              <a:t> </a:t>
            </a:r>
            <a:r>
              <a:rPr lang="en-US" err="1"/>
              <a:t>etusivu</a:t>
            </a:r>
            <a:r>
              <a:rPr lang="en-US"/>
              <a:t> WIMMA LAB –</a:t>
            </a:r>
            <a:r>
              <a:rPr lang="en-US" err="1"/>
              <a:t>tyylillä</a:t>
            </a:r>
            <a:endParaRPr lang="en-US"/>
          </a:p>
          <a:p>
            <a:r>
              <a:rPr lang="en-US" err="1"/>
              <a:t>Forumille</a:t>
            </a:r>
            <a:r>
              <a:rPr lang="en-US"/>
              <a:t> </a:t>
            </a:r>
            <a:r>
              <a:rPr lang="en-US" err="1"/>
              <a:t>voit</a:t>
            </a:r>
            <a:r>
              <a:rPr lang="en-US"/>
              <a:t> </a:t>
            </a:r>
            <a:r>
              <a:rPr lang="en-US" err="1"/>
              <a:t>liittyä</a:t>
            </a:r>
            <a:r>
              <a:rPr lang="en-US"/>
              <a:t> </a:t>
            </a:r>
            <a:r>
              <a:rPr lang="en-US" err="1"/>
              <a:t>rekisteröitymällä</a:t>
            </a:r>
            <a:r>
              <a:rPr lang="en-US"/>
              <a:t>, </a:t>
            </a:r>
            <a:r>
              <a:rPr lang="en-US" err="1"/>
              <a:t>jonka</a:t>
            </a:r>
            <a:r>
              <a:rPr lang="en-US"/>
              <a:t> </a:t>
            </a:r>
            <a:r>
              <a:rPr lang="en-US" err="1"/>
              <a:t>jälkeen</a:t>
            </a:r>
            <a:r>
              <a:rPr lang="en-US"/>
              <a:t> </a:t>
            </a:r>
            <a:r>
              <a:rPr lang="en-US" err="1"/>
              <a:t>pääset</a:t>
            </a:r>
            <a:r>
              <a:rPr lang="en-US"/>
              <a:t> </a:t>
            </a:r>
            <a:r>
              <a:rPr lang="en-US" err="1"/>
              <a:t>kirjatumaan</a:t>
            </a:r>
            <a:r>
              <a:rPr lang="en-US"/>
              <a:t> </a:t>
            </a:r>
            <a:r>
              <a:rPr lang="en-US" err="1"/>
              <a:t>sisään</a:t>
            </a:r>
            <a:endParaRPr lang="en-US"/>
          </a:p>
          <a:p>
            <a:r>
              <a:rPr lang="en-US" err="1"/>
              <a:t>Linkki</a:t>
            </a:r>
            <a:r>
              <a:rPr lang="en-US"/>
              <a:t> WIMMA </a:t>
            </a:r>
            <a:r>
              <a:rPr lang="en-US" err="1"/>
              <a:t>LABin</a:t>
            </a:r>
            <a:r>
              <a:rPr lang="en-US"/>
              <a:t> </a:t>
            </a:r>
            <a:r>
              <a:rPr lang="en-US" err="1"/>
              <a:t>kotisivuille</a:t>
            </a:r>
            <a:r>
              <a:rPr lang="en-US"/>
              <a:t> </a:t>
            </a:r>
            <a:r>
              <a:rPr lang="en-US" err="1"/>
              <a:t>löytyy</a:t>
            </a:r>
            <a:r>
              <a:rPr lang="en-US"/>
              <a:t> </a:t>
            </a:r>
            <a:r>
              <a:rPr lang="en-US" err="1"/>
              <a:t>aina</a:t>
            </a:r>
            <a:r>
              <a:rPr lang="en-US"/>
              <a:t> </a:t>
            </a:r>
            <a:r>
              <a:rPr lang="en-US" err="1"/>
              <a:t>oikeasta</a:t>
            </a:r>
            <a:r>
              <a:rPr lang="en-US"/>
              <a:t> </a:t>
            </a:r>
            <a:r>
              <a:rPr lang="en-US" err="1"/>
              <a:t>yläkulmasta</a:t>
            </a:r>
            <a:r>
              <a:rPr lang="en-US"/>
              <a:t> logosta</a:t>
            </a:r>
          </a:p>
          <a:p>
            <a:r>
              <a:rPr lang="en-US" err="1"/>
              <a:t>Voit</a:t>
            </a:r>
            <a:r>
              <a:rPr lang="en-US"/>
              <a:t> </a:t>
            </a:r>
            <a:r>
              <a:rPr lang="en-US" err="1"/>
              <a:t>tarkastella</a:t>
            </a:r>
            <a:r>
              <a:rPr lang="en-US"/>
              <a:t> </a:t>
            </a:r>
            <a:r>
              <a:rPr lang="en-US" err="1"/>
              <a:t>etusivulta</a:t>
            </a:r>
            <a:r>
              <a:rPr lang="en-US"/>
              <a:t> </a:t>
            </a:r>
            <a:r>
              <a:rPr lang="en-US" err="1"/>
              <a:t>seurattujen</a:t>
            </a:r>
            <a:r>
              <a:rPr lang="en-US"/>
              <a:t> </a:t>
            </a:r>
            <a:r>
              <a:rPr lang="en-US" err="1"/>
              <a:t>henkilöiden</a:t>
            </a:r>
            <a:r>
              <a:rPr lang="en-US"/>
              <a:t> </a:t>
            </a:r>
            <a:r>
              <a:rPr lang="en-US" err="1"/>
              <a:t>julkaisuja</a:t>
            </a:r>
            <a:r>
              <a:rPr lang="en-US"/>
              <a:t>, </a:t>
            </a:r>
            <a:r>
              <a:rPr lang="en-US" err="1"/>
              <a:t>globaaleja</a:t>
            </a:r>
            <a:r>
              <a:rPr lang="en-US"/>
              <a:t> </a:t>
            </a:r>
            <a:r>
              <a:rPr lang="en-US" err="1"/>
              <a:t>julkaisuja</a:t>
            </a:r>
            <a:r>
              <a:rPr lang="en-US"/>
              <a:t> ja </a:t>
            </a:r>
            <a:r>
              <a:rPr lang="en-US" err="1"/>
              <a:t>suosituimpia</a:t>
            </a:r>
            <a:r>
              <a:rPr lang="en-US"/>
              <a:t> </a:t>
            </a:r>
            <a:r>
              <a:rPr lang="en-US" err="1"/>
              <a:t>tageja</a:t>
            </a:r>
            <a:endParaRPr lang="en-US"/>
          </a:p>
          <a:p>
            <a:r>
              <a:rPr lang="en-US" err="1"/>
              <a:t>Kirjautuneena</a:t>
            </a:r>
            <a:r>
              <a:rPr lang="en-US"/>
              <a:t> </a:t>
            </a:r>
            <a:r>
              <a:rPr lang="en-US" err="1"/>
              <a:t>voit</a:t>
            </a:r>
            <a:r>
              <a:rPr lang="en-US"/>
              <a:t> </a:t>
            </a:r>
            <a:r>
              <a:rPr lang="en-US" err="1"/>
              <a:t>luoda</a:t>
            </a:r>
            <a:r>
              <a:rPr lang="en-US"/>
              <a:t>, </a:t>
            </a:r>
            <a:r>
              <a:rPr lang="en-US" err="1"/>
              <a:t>muokata</a:t>
            </a:r>
            <a:r>
              <a:rPr lang="en-US"/>
              <a:t> ja </a:t>
            </a:r>
            <a:r>
              <a:rPr lang="en-US" err="1"/>
              <a:t>poistaa</a:t>
            </a:r>
            <a:r>
              <a:rPr lang="en-US"/>
              <a:t> </a:t>
            </a:r>
            <a:r>
              <a:rPr lang="en-US" err="1"/>
              <a:t>omia</a:t>
            </a:r>
            <a:r>
              <a:rPr lang="en-US"/>
              <a:t> </a:t>
            </a:r>
            <a:r>
              <a:rPr lang="en-US" err="1"/>
              <a:t>julkaisuja</a:t>
            </a:r>
            <a:endParaRPr lang="en-US"/>
          </a:p>
          <a:p>
            <a:r>
              <a:rPr lang="en-US" err="1"/>
              <a:t>Lisäksi</a:t>
            </a:r>
            <a:r>
              <a:rPr lang="en-US"/>
              <a:t> </a:t>
            </a:r>
            <a:r>
              <a:rPr lang="en-US" err="1"/>
              <a:t>voit</a:t>
            </a:r>
            <a:r>
              <a:rPr lang="en-US"/>
              <a:t> </a:t>
            </a:r>
            <a:r>
              <a:rPr lang="en-US" err="1"/>
              <a:t>tykätä</a:t>
            </a:r>
            <a:r>
              <a:rPr lang="en-US"/>
              <a:t> </a:t>
            </a:r>
            <a:r>
              <a:rPr lang="en-US" err="1"/>
              <a:t>julkaisuista</a:t>
            </a:r>
            <a:r>
              <a:rPr lang="en-US"/>
              <a:t> ja </a:t>
            </a:r>
            <a:r>
              <a:rPr lang="en-US" err="1"/>
              <a:t>kommentoida</a:t>
            </a:r>
            <a:r>
              <a:rPr lang="en-US"/>
              <a:t> </a:t>
            </a:r>
            <a:r>
              <a:rPr lang="en-US" err="1"/>
              <a:t>niihin</a:t>
            </a:r>
            <a:r>
              <a:rPr lang="en-US"/>
              <a:t> </a:t>
            </a:r>
            <a:r>
              <a:rPr lang="en-US" err="1"/>
              <a:t>sekä</a:t>
            </a:r>
            <a:r>
              <a:rPr lang="en-US"/>
              <a:t> </a:t>
            </a:r>
            <a:r>
              <a:rPr lang="en-US" err="1"/>
              <a:t>seurata</a:t>
            </a:r>
            <a:r>
              <a:rPr lang="en-US"/>
              <a:t> </a:t>
            </a:r>
            <a:r>
              <a:rPr lang="en-US" err="1"/>
              <a:t>julkaisujen</a:t>
            </a:r>
            <a:r>
              <a:rPr lang="en-US"/>
              <a:t> </a:t>
            </a:r>
            <a:r>
              <a:rPr lang="en-US" err="1"/>
              <a:t>luojia</a:t>
            </a:r>
            <a:endParaRPr lang="en-US"/>
          </a:p>
          <a:p>
            <a:r>
              <a:rPr lang="en-US" err="1"/>
              <a:t>Forumille</a:t>
            </a:r>
            <a:r>
              <a:rPr lang="en-US"/>
              <a:t> </a:t>
            </a:r>
            <a:r>
              <a:rPr lang="en-US" err="1"/>
              <a:t>voi</a:t>
            </a:r>
            <a:r>
              <a:rPr lang="en-US"/>
              <a:t> </a:t>
            </a:r>
            <a:r>
              <a:rPr lang="en-US" err="1"/>
              <a:t>myös</a:t>
            </a:r>
            <a:r>
              <a:rPr lang="en-US"/>
              <a:t> </a:t>
            </a:r>
            <a:r>
              <a:rPr lang="en-US" err="1"/>
              <a:t>antaa</a:t>
            </a:r>
            <a:r>
              <a:rPr lang="en-US"/>
              <a:t> </a:t>
            </a:r>
            <a:r>
              <a:rPr lang="en-US" err="1"/>
              <a:t>palautetta</a:t>
            </a:r>
            <a:r>
              <a:rPr lang="en-US"/>
              <a:t> </a:t>
            </a:r>
            <a:r>
              <a:rPr lang="en-US" err="1"/>
              <a:t>sivun</a:t>
            </a:r>
            <a:r>
              <a:rPr lang="en-US"/>
              <a:t> </a:t>
            </a:r>
            <a:r>
              <a:rPr lang="en-US" err="1"/>
              <a:t>alhaalta</a:t>
            </a:r>
            <a:r>
              <a:rPr lang="en-US"/>
              <a:t> </a:t>
            </a:r>
            <a:r>
              <a:rPr lang="en-US" err="1"/>
              <a:t>löytyvästä</a:t>
            </a:r>
            <a:r>
              <a:rPr lang="en-US"/>
              <a:t> </a:t>
            </a:r>
            <a:r>
              <a:rPr lang="en-US" err="1"/>
              <a:t>palautuslaatikosta</a:t>
            </a:r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7" name="Kuva 6">
            <a:extLst>
              <a:ext uri="{FF2B5EF4-FFF2-40B4-BE49-F238E27FC236}">
                <a16:creationId xmlns:a16="http://schemas.microsoft.com/office/drawing/2014/main" id="{B7D18541-E83E-42C1-9CFE-D5C9028B1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025" y="2331740"/>
            <a:ext cx="4218853" cy="3459460"/>
          </a:xfrm>
          <a:prstGeom prst="rect">
            <a:avLst/>
          </a:prstGeom>
          <a:noFill/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944AD5B-6DC8-A84F-BD9F-7F900AD8E6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3055" y="759921"/>
            <a:ext cx="10499945" cy="792090"/>
          </a:xfrm>
        </p:spPr>
        <p:txBody>
          <a:bodyPr>
            <a:normAutofit/>
          </a:bodyPr>
          <a:lstStyle/>
          <a:p>
            <a:r>
              <a:rPr lang="fi-FI"/>
              <a:t>Valmis tuote</a:t>
            </a:r>
          </a:p>
        </p:txBody>
      </p:sp>
      <p:sp>
        <p:nvSpPr>
          <p:cNvPr id="13" name="Date Placeholder 5">
            <a:extLst>
              <a:ext uri="{FF2B5EF4-FFF2-40B4-BE49-F238E27FC236}">
                <a16:creationId xmlns:a16="http://schemas.microsoft.com/office/drawing/2014/main" id="{8C8D3E17-BD0B-C1FE-A1DB-370FDF442A94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803055" y="6237312"/>
            <a:ext cx="1453952" cy="404664"/>
          </a:xfrm>
        </p:spPr>
        <p:txBody>
          <a:bodyPr/>
          <a:lstStyle/>
          <a:p>
            <a:endParaRPr lang="fi-FI"/>
          </a:p>
        </p:txBody>
      </p:sp>
      <p:sp>
        <p:nvSpPr>
          <p:cNvPr id="15" name="Footer Placeholder 6">
            <a:extLst>
              <a:ext uri="{FF2B5EF4-FFF2-40B4-BE49-F238E27FC236}">
                <a16:creationId xmlns:a16="http://schemas.microsoft.com/office/drawing/2014/main" id="{F0C116F2-6294-77B8-AE20-1C1130E70E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29015" y="6237312"/>
            <a:ext cx="5570240" cy="404664"/>
          </a:xfrm>
        </p:spPr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15508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Jamk logo">
            <a:extLst>
              <a:ext uri="{FF2B5EF4-FFF2-40B4-BE49-F238E27FC236}">
                <a16:creationId xmlns:a16="http://schemas.microsoft.com/office/drawing/2014/main" id="{3A7C4646-1E9F-CA41-B801-A00EB7E2D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350" y="1530350"/>
            <a:ext cx="7607300" cy="37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063584"/>
      </p:ext>
    </p:extLst>
  </p:cSld>
  <p:clrMapOvr>
    <a:masterClrMapping/>
  </p:clrMapOvr>
</p:sld>
</file>

<file path=ppt/theme/theme1.xml><?xml version="1.0" encoding="utf-8"?>
<a:theme xmlns:a="http://schemas.openxmlformats.org/drawingml/2006/main" name="Jamk PowerPoint-teema">
  <a:themeElements>
    <a:clrScheme name="JAMK">
      <a:dk1>
        <a:srgbClr val="0D004B"/>
      </a:dk1>
      <a:lt1>
        <a:srgbClr val="FFFFFF"/>
      </a:lt1>
      <a:dk2>
        <a:srgbClr val="0D004C"/>
      </a:dk2>
      <a:lt2>
        <a:srgbClr val="E7E6E6"/>
      </a:lt2>
      <a:accent1>
        <a:srgbClr val="E2066E"/>
      </a:accent1>
      <a:accent2>
        <a:srgbClr val="FDB913"/>
      </a:accent2>
      <a:accent3>
        <a:srgbClr val="00B39C"/>
      </a:accent3>
      <a:accent4>
        <a:srgbClr val="EA590C"/>
      </a:accent4>
      <a:accent5>
        <a:srgbClr val="3FB8E2"/>
      </a:accent5>
      <a:accent6>
        <a:srgbClr val="A5A5A5"/>
      </a:accent6>
      <a:hlink>
        <a:srgbClr val="3FB9E3"/>
      </a:hlink>
      <a:folHlink>
        <a:srgbClr val="7861A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23408AA4-9652-F744-B906-FE783B7202B9}" vid="{623382B2-7C78-A94B-A3E8-2EC7675DCC43}"/>
    </a:ext>
  </a:extLst>
</a:theme>
</file>

<file path=ppt/theme/theme2.xml><?xml version="1.0" encoding="utf-8"?>
<a:theme xmlns:a="http://schemas.openxmlformats.org/drawingml/2006/main" name="Sininen teema">
  <a:themeElements>
    <a:clrScheme name="JAMK">
      <a:dk1>
        <a:srgbClr val="0D004B"/>
      </a:dk1>
      <a:lt1>
        <a:srgbClr val="FFFFFF"/>
      </a:lt1>
      <a:dk2>
        <a:srgbClr val="0D004C"/>
      </a:dk2>
      <a:lt2>
        <a:srgbClr val="E7E6E6"/>
      </a:lt2>
      <a:accent1>
        <a:srgbClr val="E2066E"/>
      </a:accent1>
      <a:accent2>
        <a:srgbClr val="FDB913"/>
      </a:accent2>
      <a:accent3>
        <a:srgbClr val="00B39C"/>
      </a:accent3>
      <a:accent4>
        <a:srgbClr val="EA590C"/>
      </a:accent4>
      <a:accent5>
        <a:srgbClr val="3FB8E2"/>
      </a:accent5>
      <a:accent6>
        <a:srgbClr val="A5A5A5"/>
      </a:accent6>
      <a:hlink>
        <a:srgbClr val="3FB9E3"/>
      </a:hlink>
      <a:folHlink>
        <a:srgbClr val="7861A8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23408AA4-9652-F744-B906-FE783B7202B9}" vid="{37072B2B-0C08-BE4D-9DB4-8FF2A5C0D08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394F84AECF63B468D1CA675CD4C18C9" ma:contentTypeVersion="15" ma:contentTypeDescription="Create a new document." ma:contentTypeScope="" ma:versionID="53c2218c9c90f34260fb34f7646f8f63">
  <xsd:schema xmlns:xsd="http://www.w3.org/2001/XMLSchema" xmlns:xs="http://www.w3.org/2001/XMLSchema" xmlns:p="http://schemas.microsoft.com/office/2006/metadata/properties" xmlns:ns2="b410e78d-f2b3-4f17-a45b-6de26705483d" xmlns:ns3="ebac6fec-17d6-4e0b-976c-5dcd3e624adf" targetNamespace="http://schemas.microsoft.com/office/2006/metadata/properties" ma:root="true" ma:fieldsID="5262ac8f837d8b852c617e1a21c01c92" ns2:_="" ns3:_="">
    <xsd:import namespace="b410e78d-f2b3-4f17-a45b-6de26705483d"/>
    <xsd:import namespace="ebac6fec-17d6-4e0b-976c-5dcd3e624ad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LengthInSeconds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10e78d-f2b3-4f17-a45b-6de2670548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16af2609-c3e5-4c49-b9fa-7b01c8d2987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ac6fec-17d6-4e0b-976c-5dcd3e624adf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a1a0d0eb-7c0d-4d0b-a6d6-90f588b0b4ba}" ma:internalName="TaxCatchAll" ma:showField="CatchAllData" ma:web="ebac6fec-17d6-4e0b-976c-5dcd3e624ad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410e78d-f2b3-4f17-a45b-6de26705483d">
      <Terms xmlns="http://schemas.microsoft.com/office/infopath/2007/PartnerControls"/>
    </lcf76f155ced4ddcb4097134ff3c332f>
    <TaxCatchAll xmlns="ebac6fec-17d6-4e0b-976c-5dcd3e624adf" xsi:nil="true"/>
  </documentManagement>
</p:properties>
</file>

<file path=customXml/itemProps1.xml><?xml version="1.0" encoding="utf-8"?>
<ds:datastoreItem xmlns:ds="http://schemas.openxmlformats.org/officeDocument/2006/customXml" ds:itemID="{3DA2A432-48C6-4328-84BF-A482C919E3C5}">
  <ds:schemaRefs>
    <ds:schemaRef ds:uri="b410e78d-f2b3-4f17-a45b-6de26705483d"/>
    <ds:schemaRef ds:uri="ebac6fec-17d6-4e0b-976c-5dcd3e624ad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F045FCF-8990-4842-A4CC-32E5A960E4B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ECA9715-8278-442E-AE17-A3101D734460}">
  <ds:schemaRefs>
    <ds:schemaRef ds:uri="b410e78d-f2b3-4f17-a45b-6de26705483d"/>
    <ds:schemaRef ds:uri="ebac6fec-17d6-4e0b-976c-5dcd3e624adf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Powerpoint_esitysmalli</Template>
  <TotalTime>0</TotalTime>
  <Words>291</Words>
  <Application>Microsoft Office PowerPoint</Application>
  <PresentationFormat>Laajakuva</PresentationFormat>
  <Paragraphs>39</Paragraphs>
  <Slides>7</Slides>
  <Notes>3</Notes>
  <HiddenSlides>0</HiddenSlides>
  <MMClips>0</MMClips>
  <ScaleCrop>false</ScaleCrop>
  <HeadingPairs>
    <vt:vector size="6" baseType="variant">
      <vt:variant>
        <vt:lpstr>Käytetyt fontit</vt:lpstr>
      </vt:variant>
      <vt:variant>
        <vt:i4>2</vt:i4>
      </vt:variant>
      <vt:variant>
        <vt:lpstr>Teema</vt:lpstr>
      </vt:variant>
      <vt:variant>
        <vt:i4>2</vt:i4>
      </vt:variant>
      <vt:variant>
        <vt:lpstr>Dian otsikot</vt:lpstr>
      </vt:variant>
      <vt:variant>
        <vt:i4>7</vt:i4>
      </vt:variant>
    </vt:vector>
  </HeadingPairs>
  <TitlesOfParts>
    <vt:vector size="11" baseType="lpstr">
      <vt:lpstr>Arial</vt:lpstr>
      <vt:lpstr>Calibri</vt:lpstr>
      <vt:lpstr>Jamk PowerPoint-teema</vt:lpstr>
      <vt:lpstr>Sininen teema</vt:lpstr>
      <vt:lpstr>WIMMA LAB Forum</vt:lpstr>
      <vt:lpstr>Tiimi</vt:lpstr>
      <vt:lpstr>Tausta</vt:lpstr>
      <vt:lpstr>Tarina</vt:lpstr>
      <vt:lpstr>Tarina jatkuu</vt:lpstr>
      <vt:lpstr>Valmis tuote</vt:lpstr>
      <vt:lpstr>PowerPoint-esitys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WIMMA LAB Forum</dc:title>
  <dc:subject/>
  <dc:creator>Hiljanen Miro</dc:creator>
  <cp:keywords/>
  <dc:description/>
  <cp:lastModifiedBy>Hiljanen Miro</cp:lastModifiedBy>
  <cp:revision>1</cp:revision>
  <dcterms:created xsi:type="dcterms:W3CDTF">2022-04-26T06:15:14Z</dcterms:created>
  <dcterms:modified xsi:type="dcterms:W3CDTF">2022-04-26T10:37:42Z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0x010100B394F84AECF63B468D1CA675CD4C18C9</vt:lpwstr>
  </property>
  <property fmtid="{D5CDD505-2E9C-101B-9397-08002B2CF9AE}" pid="3" name="MediaServiceImageTags">
    <vt:lpwstr/>
  </property>
</Properties>
</file>