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5194F0-826B-4C16-ABA8-B5A6AEFC57A2}" type="datetime1">
              <a:rPr lang="tr-TR" smtClean="0"/>
              <a:t>13.04.2023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F1702B-1860-4B1A-9481-75C91A53A724}" type="datetime1">
              <a:rPr lang="tr-TR" smtClean="0"/>
              <a:t>13.04.2023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94F0B-4310-4D74-B4C1-A25B3C35B41D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si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FD0D6-E886-409E-87DC-B426E6B65EDA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1A96E-76B5-405F-85BF-5EDA1A31F1B0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65548-FCAF-4062-A2E1-85E71C4F50AF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30355B-A821-4845-AD42-C8920593C883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şlık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Metin Yer Tutucusu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Metin Yer Tutucusu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9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0" name="Metin Yer Tutucusu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1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8E63A0-0493-4EA0-952F-6F42371C4CCC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Resi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Resi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Başlık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Metin Yer Tutucusu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0" name="Resim Yer Tutucusu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Metin Yer Tutucusu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2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3" name="Resim Yer Tutucusu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Metin Yer Tutucusu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5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6" name="Resim Yer Tutucusu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Metin Yer Tutucusu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C8956-94D1-4BBA-9B52-660CBA29D8DC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594279-87DC-42EA-AB16-DACAD195CAA1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C7F80-B267-4500-A87A-452F8B026E67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23867-5BAA-49C6-9118-C8BA5EA07C47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C002A-5637-417E-9D1D-6947E43A399E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2D73B-2964-46AC-9338-2AE4FA219D1C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Resi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Resi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755016-64D7-46E3-B4B2-826F86279EA8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4B7DA0-A2BB-44D6-A136-E16900994766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FD3113-F805-4D12-8E00-12FFDEA7FD3E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FBDDD-E10C-472E-BD71-14B0FA22082A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Resi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AF201-0B2E-4204-9C71-D1D9A71E0027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" dirty="0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7ABA5F8-DDC7-46D6-AA48-4BD8D4E78190}" type="datetime1">
              <a:rPr lang="tr-TR" smtClean="0"/>
              <a:t>13.04.2023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Fincan, kahve, yiyecek, içecek içeren bir resim&#10;&#10;Otomatik oluşturulan açıklama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9712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690305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tr" sz="7200" dirty="0"/>
              <a:t>Mobile Programming Project 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481" y="3821765"/>
            <a:ext cx="10283594" cy="220282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tr" sz="2800" b="1" dirty="0"/>
              <a:t>Made by : </a:t>
            </a:r>
          </a:p>
          <a:p>
            <a:pPr rtl="0"/>
            <a:r>
              <a:rPr lang="tr-TR" sz="2800" b="1" dirty="0"/>
              <a:t>Faruk </a:t>
            </a:r>
            <a:r>
              <a:rPr lang="tr-TR" sz="2800" b="1" dirty="0" err="1"/>
              <a:t>Abdullahi</a:t>
            </a:r>
            <a:r>
              <a:rPr lang="tr-TR" sz="2800" b="1" dirty="0"/>
              <a:t> 210218333</a:t>
            </a:r>
          </a:p>
          <a:p>
            <a:pPr rtl="0"/>
            <a:r>
              <a:rPr lang="tr-TR" sz="2800" b="1" dirty="0"/>
              <a:t>Tan Emre Kar 220218500</a:t>
            </a:r>
          </a:p>
          <a:p>
            <a:pPr rtl="0"/>
            <a:r>
              <a:rPr lang="tr" sz="2800" b="1" dirty="0"/>
              <a:t>Mert Eren Dilsiz 200218033</a:t>
            </a:r>
          </a:p>
          <a:p>
            <a:pPr rtl="0"/>
            <a:r>
              <a:rPr lang="tr-TR" sz="2800" b="1" dirty="0" err="1"/>
              <a:t>Ahmad</a:t>
            </a:r>
            <a:r>
              <a:rPr lang="tr-TR" sz="2800" b="1" dirty="0"/>
              <a:t> </a:t>
            </a:r>
            <a:r>
              <a:rPr lang="tr-TR" sz="2800" b="1" dirty="0" err="1"/>
              <a:t>Jabari</a:t>
            </a:r>
            <a:r>
              <a:rPr lang="tr-TR" sz="2800" b="1" dirty="0"/>
              <a:t> 210218337</a:t>
            </a:r>
            <a:endParaRPr lang="tr" sz="2800" b="1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1B8923-0189-7962-6D3A-9BF94DBC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9A840-6A9E-64BB-12C0-A7F572B3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C23867-5BAA-49C6-9118-C8BA5EA07C47}" type="datetime1">
              <a:rPr lang="tr-TR" smtClean="0"/>
              <a:t>13.04.2023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CDB56A5-D624-3551-33E9-111CE2CF6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62" y="362309"/>
            <a:ext cx="3450027" cy="6133381"/>
          </a:xfrm>
          <a:prstGeom prst="rect">
            <a:avLst/>
          </a:prstGeom>
        </p:spPr>
      </p:pic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4228C3C9-CAF2-52F6-9D9A-651B73A1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001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5407A9-B244-7392-5499-91A42068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C7BCC777-812B-B92E-65F9-33CB3A1B7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80" y="461589"/>
            <a:ext cx="3321159" cy="5904285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9DD26E-960A-B0E5-3FAB-E5C938E7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C23867-5BAA-49C6-9118-C8BA5EA07C47}" type="datetime1">
              <a:rPr lang="tr-TR" smtClean="0"/>
              <a:t>13.04.2023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0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5517B-A65E-5324-CD44-955CEF9E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FAE17A10-73A5-DD0D-BB71-7607F2A7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04" y="461714"/>
            <a:ext cx="2952174" cy="5248311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F92157-2117-1417-FE6B-853BF8B3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C23867-5BAA-49C6-9118-C8BA5EA07C47}" type="datetime1">
              <a:rPr lang="tr-TR" smtClean="0"/>
              <a:t>13.04.2023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3AC9055-C5FA-8A14-05EF-B4E0E5BF1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09" y="492127"/>
            <a:ext cx="3014298" cy="52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0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714ABB-CF18-0D70-52B6-64ED413B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70BF7A-717F-ECDF-1297-EA65629F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C23867-5BAA-49C6-9118-C8BA5EA07C47}" type="datetime1">
              <a:rPr lang="tr-TR" smtClean="0"/>
              <a:t>13.04.2023</a:t>
            </a:fld>
            <a:endParaRPr lang="en-US" dirty="0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B5A024E0-B405-4960-A5E9-E05485AF3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98" y="403920"/>
            <a:ext cx="3148215" cy="5596829"/>
          </a:xfr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63A31CF-5009-3B85-28D8-5E650DDA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416141"/>
            <a:ext cx="3148215" cy="55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2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053723-2B8B-9CAA-AC36-94A371C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2415825-6C46-0B35-32C5-8EC7B9021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36" y="331167"/>
            <a:ext cx="3485060" cy="6195665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9FAFB9-0259-8D79-E32F-80A612EF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C23867-5BAA-49C6-9118-C8BA5EA07C47}" type="datetime1">
              <a:rPr lang="tr-TR" smtClean="0"/>
              <a:t>13.04.2023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6689114-CDE6-86AD-A34E-1D4DC1588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06" y="267419"/>
            <a:ext cx="3520920" cy="62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6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CDFC91-A2A2-83E4-04A7-F72800D8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565" y="2300377"/>
            <a:ext cx="10353762" cy="1257300"/>
          </a:xfrm>
        </p:spPr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A7361A-C2BD-BC05-B036-D54D76582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C2BEEE-AD1F-C127-FFF4-2A9E3D43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C23867-5BAA-49C6-9118-C8BA5EA07C47}" type="datetime1">
              <a:rPr lang="tr-TR" smtClean="0"/>
              <a:t>13.04.2023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06_TF12214701.potx" id="{244AC014-F6B7-4660-B94B-F2F2514C8F2F}" vid="{B0A4F61A-4966-40A6-8706-4895BD2D56A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{3381440B-94E5-4EC1-945E-B990C50254D5}tf12214701_win32</Template>
  <TotalTime>11</TotalTime>
  <Words>34</Words>
  <Application>Microsoft Office PowerPoint</Application>
  <PresentationFormat>Geniş ekran</PresentationFormat>
  <Paragraphs>13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Calibri</vt:lpstr>
      <vt:lpstr>Goudy Old Style</vt:lpstr>
      <vt:lpstr>Times New Roman</vt:lpstr>
      <vt:lpstr>Wingdings 2</vt:lpstr>
      <vt:lpstr>SlateVTI</vt:lpstr>
      <vt:lpstr>Mobile Programming Project 1</vt:lpstr>
      <vt:lpstr>PowerPoint Sunusu</vt:lpstr>
      <vt:lpstr>PowerPoint Sunusu</vt:lpstr>
      <vt:lpstr>PowerPoint Sunusu</vt:lpstr>
      <vt:lpstr>PowerPoint Sunusu</vt:lpstr>
      <vt:lpstr>PowerPoint Sunusu</vt:lpstr>
      <vt:lpstr>Thank You For Listening our presentation.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Project 1</dc:title>
  <dc:creator>tezcan dilsiz</dc:creator>
  <cp:lastModifiedBy>tezcan dilsiz</cp:lastModifiedBy>
  <cp:revision>1</cp:revision>
  <dcterms:created xsi:type="dcterms:W3CDTF">2023-04-13T09:15:23Z</dcterms:created>
  <dcterms:modified xsi:type="dcterms:W3CDTF">2023-04-13T09:26:37Z</dcterms:modified>
</cp:coreProperties>
</file>