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1" r:id="rId3"/>
    <p:sldId id="281" r:id="rId4"/>
    <p:sldId id="282" r:id="rId5"/>
    <p:sldId id="283" r:id="rId6"/>
    <p:sldId id="284" r:id="rId7"/>
    <p:sldId id="262" r:id="rId8"/>
    <p:sldId id="287" r:id="rId9"/>
    <p:sldId id="286" r:id="rId10"/>
    <p:sldId id="267" r:id="rId11"/>
    <p:sldId id="268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79CC93D-E52E-4D84-901B-11D7331DD495}">
          <p14:sldIdLst>
            <p14:sldId id="259"/>
          </p14:sldIdLst>
        </p14:section>
        <p14:section name="Genel Bakış ve Hedefler" id="{ABA716BF-3A5C-4ADB-94C9-CFEF84EBA240}">
          <p14:sldIdLst>
            <p14:sldId id="261"/>
            <p14:sldId id="281"/>
            <p14:sldId id="282"/>
            <p14:sldId id="283"/>
            <p14:sldId id="284"/>
            <p14:sldId id="262"/>
            <p14:sldId id="287"/>
          </p14:sldIdLst>
        </p14:section>
        <p14:section name="Konu 1" id="{6D9936A3-3945-4757-BC8B-B5C252D8E036}">
          <p14:sldIdLst>
            <p14:sldId id="28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>
        <p:scale>
          <a:sx n="70" d="100"/>
          <a:sy n="70" d="100"/>
        </p:scale>
        <p:origin x="-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5.12.2017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42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5.12.2017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83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/>
            </a:pPr>
            <a:r>
              <a:rPr lang="tr-TR" dirty="0" smtClean="0"/>
              <a:t>Bu şablon bir grup ayarında eğitim malzemesi sunmak için başlangıç dosyası olarak kullanılabilir.</a:t>
            </a:r>
          </a:p>
          <a:p>
            <a:endParaRPr lang="tr-TR" dirty="0" smtClean="0"/>
          </a:p>
          <a:p>
            <a:pPr lvl="0"/>
            <a:r>
              <a:rPr lang="tr-TR" sz="1200" b="1" dirty="0" smtClean="0"/>
              <a:t>Bölümler</a:t>
            </a:r>
            <a:endParaRPr lang="tr-TR" sz="1200" b="0" dirty="0" smtClean="0"/>
          </a:p>
          <a:p>
            <a:pPr lvl="0"/>
            <a:r>
              <a:rPr lang="tr-TR" sz="1200" b="0" dirty="0" smtClean="0"/>
              <a:t>Bölüm eklemek için slaydı sağ tıklatın.</a:t>
            </a:r>
            <a:r>
              <a:rPr lang="tr-TR" sz="1200" b="0" baseline="0" dirty="0" smtClean="0"/>
              <a:t> Bölümler slaytlarınızı düzenlemenize veya birden çok yazar arasındaki işbirliğini kolaylaştırmanıza yardımcı olabilir.</a:t>
            </a:r>
            <a:endParaRPr lang="tr-TR" sz="1200" b="0" dirty="0" smtClean="0"/>
          </a:p>
          <a:p>
            <a:pPr lvl="0"/>
            <a:endParaRPr lang="tr-TR" sz="1200" b="1" dirty="0" smtClean="0"/>
          </a:p>
          <a:p>
            <a:pPr lvl="0"/>
            <a:r>
              <a:rPr lang="tr-TR" sz="1200" b="1" dirty="0" smtClean="0"/>
              <a:t>Notlar</a:t>
            </a:r>
          </a:p>
          <a:p>
            <a:pPr lvl="0"/>
            <a:r>
              <a:rPr lang="tr-TR" sz="1200" dirty="0" smtClean="0"/>
              <a:t>Teslim notları veya izleyicilere ek bilgi sağlamak için Notlar bölümünü kullanın.</a:t>
            </a:r>
            <a:r>
              <a:rPr lang="tr-TR" sz="1200" baseline="0" dirty="0" smtClean="0"/>
              <a:t> Sununuz sırasında Sunu Görünümü'nde bu notları görüntüleyin. </a:t>
            </a:r>
          </a:p>
          <a:p>
            <a:pPr lvl="0">
              <a:buFontTx/>
              <a:buNone/>
            </a:pPr>
            <a:r>
              <a:rPr lang="tr-TR" sz="1200" dirty="0" smtClean="0"/>
              <a:t>Yazı tipi boyutuna dikkat edin (Erişilebilirlik, görünürlük, video kaydı ve çevrimiçi üretim için önemlidir)</a:t>
            </a:r>
          </a:p>
          <a:p>
            <a:pPr lvl="0"/>
            <a:endParaRPr lang="tr-TR" sz="1200" dirty="0" smtClean="0"/>
          </a:p>
          <a:p>
            <a:pPr lvl="0">
              <a:buFontTx/>
              <a:buNone/>
            </a:pPr>
            <a:r>
              <a:rPr lang="tr-TR" sz="1200" b="1" dirty="0" smtClean="0"/>
              <a:t>Birlikte kullanılan renkler </a:t>
            </a:r>
          </a:p>
          <a:p>
            <a:pPr lvl="0">
              <a:buFontTx/>
              <a:buNone/>
            </a:pPr>
            <a:r>
              <a:rPr lang="tr-TR" sz="1200" dirty="0" smtClean="0"/>
              <a:t>Grafiklere, çizelgelere ve metin kutularına özellikle dikkat edin.</a:t>
            </a:r>
            <a:r>
              <a:rPr lang="tr-TR" sz="1200" baseline="0" dirty="0" smtClean="0"/>
              <a:t> </a:t>
            </a:r>
            <a:endParaRPr lang="tr-TR" sz="1200" dirty="0" smtClean="0"/>
          </a:p>
          <a:p>
            <a:pPr lvl="0"/>
            <a:r>
              <a:rPr lang="tr-TR" sz="1200" dirty="0" smtClean="0"/>
              <a:t>Katılımcılar, siyah ve beyaz veya </a:t>
            </a:r>
            <a:r>
              <a:rPr lang="tr-TR" sz="1200" dirty="0" err="1" smtClean="0"/>
              <a:t>gri tonlamalı</a:t>
            </a:r>
            <a:r>
              <a:rPr lang="tr-TR" sz="1200" dirty="0" smtClean="0"/>
              <a:t>yazdırabilir. Tümüyle siyah ve beyaz ve </a:t>
            </a:r>
            <a:r>
              <a:rPr lang="tr-TR" sz="1200" dirty="0" err="1" smtClean="0"/>
              <a:t>gri tonlamalı</a:t>
            </a:r>
            <a:r>
              <a:rPr lang="tr-TR" sz="1200" dirty="0" smtClean="0"/>
              <a:t>yazdırırken renklerinizin uygun olacağından emin olmak için bir sınama baskısı çalıştırın.</a:t>
            </a:r>
          </a:p>
          <a:p>
            <a:pPr lvl="0">
              <a:buFontTx/>
              <a:buNone/>
            </a:pPr>
            <a:endParaRPr lang="tr-TR" sz="1200" dirty="0" smtClean="0"/>
          </a:p>
          <a:p>
            <a:pPr lvl="0">
              <a:buFontTx/>
              <a:buNone/>
            </a:pPr>
            <a:r>
              <a:rPr lang="tr-TR" sz="1200" b="1" dirty="0" smtClean="0"/>
              <a:t>Grafikler, tablolar ve çizimler</a:t>
            </a:r>
          </a:p>
          <a:p>
            <a:pPr lvl="0"/>
            <a:r>
              <a:rPr lang="tr-TR" sz="1200" dirty="0" smtClean="0"/>
              <a:t>Basit tutun: Mümkünse, tutarlı ve dikkat dağıtmayan stiller ve renkler kullanın.</a:t>
            </a:r>
          </a:p>
          <a:p>
            <a:pPr lvl="0"/>
            <a:r>
              <a:rPr lang="tr-TR" sz="1200" dirty="0" smtClean="0"/>
              <a:t>Tüm grafikleri ve tabloları etiketleyin.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Her konu bölümüne tablo, grafik ve resim içeren istediğiniz kadar slayt ekleyin. </a:t>
            </a:r>
          </a:p>
          <a:p>
            <a:r>
              <a:rPr lang="tr-TR" dirty="0" smtClean="0"/>
              <a:t>Örnek için sonraki bölümüne bakın</a:t>
            </a:r>
            <a:r>
              <a:rPr lang="tr-TR" baseline="0" dirty="0" smtClean="0"/>
              <a:t> </a:t>
            </a:r>
            <a:r>
              <a:rPr lang="tr-TR" dirty="0" smtClean="0"/>
              <a:t>grafik, resim ve video düzenleri için</a:t>
            </a:r>
            <a:r>
              <a:rPr lang="tr-TR" baseline="0" dirty="0" smtClean="0"/>
              <a:t> sonraki bölüme bakın.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Kısa tutun. Daha büyük yazı tipi boyutunu korumak için metninizi olabildiğince kısa yapın.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dirty="0" smtClean="0"/>
              <a:t>Sunuya kısa bir genel bakış sağlayın.</a:t>
            </a:r>
            <a:r>
              <a:rPr lang="tr-TR" baseline="0" dirty="0" smtClean="0"/>
              <a:t> S</a:t>
            </a:r>
            <a:r>
              <a:rPr lang="tr-TR" dirty="0" smtClean="0"/>
              <a:t>Sununun ana odağını ve neden önemli olduğunu açıklayın.</a:t>
            </a:r>
          </a:p>
          <a:p>
            <a:pPr>
              <a:lnSpc>
                <a:spcPct val="80000"/>
              </a:lnSpc>
            </a:pPr>
            <a:r>
              <a:rPr lang="tr-TR" dirty="0" smtClean="0"/>
              <a:t>Her bir önemli konuyu tanıtın.</a:t>
            </a:r>
          </a:p>
          <a:p>
            <a:r>
              <a:rPr lang="tr-TR" dirty="0" smtClean="0"/>
              <a:t>Katılımcılara bir yol haritası sunmak için</a:t>
            </a:r>
            <a:r>
              <a:rPr lang="tr-TR" baseline="0" dirty="0" smtClean="0"/>
              <a:t> bu </a:t>
            </a:r>
            <a:r>
              <a:rPr lang="tr-TR" dirty="0" smtClean="0"/>
              <a:t>özellikle bir sonraki tartışılacak konuyu vurgulayarak bu Genel Bakış slaydını sunu boyunca yineleyin.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/>
            </a:pPr>
            <a:r>
              <a:rPr lang="tr-TR" sz="1200" dirty="0" smtClean="0"/>
              <a:t>Bu,</a:t>
            </a:r>
            <a:r>
              <a:rPr lang="tr-TR" sz="1200" baseline="0" dirty="0" smtClean="0"/>
              <a:t> geçiş kullanılan Genel Bakış slaytları için başka bir seçenektir.</a:t>
            </a:r>
            <a:endParaRPr lang="tr-TR" sz="1200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tr-TR"/>
            </a:pPr>
            <a:r>
              <a:rPr lang="tr-TR" sz="1200" dirty="0" smtClean="0"/>
              <a:t>Bu,</a:t>
            </a:r>
            <a:r>
              <a:rPr lang="tr-TR" sz="1200" baseline="0" dirty="0" smtClean="0"/>
              <a:t> Genel Bakış slaydı için başka bir seçenektir.</a:t>
            </a:r>
            <a:endParaRPr lang="tr-TR" sz="1200" dirty="0" smtClean="0"/>
          </a:p>
          <a:p>
            <a:pPr marL="228600" indent="-228600">
              <a:buFont typeface="+mj-lt"/>
              <a:buNone/>
            </a:pPr>
            <a:endParaRPr lang="tr-T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/>
            </a:pPr>
            <a:r>
              <a:rPr lang="tr-TR" b="0" dirty="0" smtClean="0"/>
              <a:t>Aranan</a:t>
            </a:r>
            <a:r>
              <a:rPr lang="tr-TR" b="0" baseline="0" dirty="0" smtClean="0"/>
              <a:t> eğitim tamamlandıktan sonra izleyiciler neleri yapabilir duruma gelecek?</a:t>
            </a:r>
            <a:r>
              <a:rPr lang="tr-TR" dirty="0" smtClean="0"/>
              <a:t> İzleyicilerin bu sunudan</a:t>
            </a:r>
            <a:r>
              <a:rPr lang="tr-TR" baseline="0" dirty="0" smtClean="0"/>
              <a:t> </a:t>
            </a:r>
            <a:r>
              <a:rPr lang="tr-TR" dirty="0" smtClean="0"/>
              <a:t>yararlanacağı her hedefi</a:t>
            </a:r>
            <a:r>
              <a:rPr lang="tr-TR" baseline="0" dirty="0" smtClean="0"/>
              <a:t> kısaca açıklayın.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/>
            </a:pPr>
            <a:r>
              <a:rPr lang="tr-TR" dirty="0" smtClean="0"/>
              <a:t>Her konu için bir bölüm üstbilgisi kullanarak izleyicilere açık ve anlaşılır bir geçiş sağlayın. 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tr-TR" smtClean="0"/>
              <a:pPr/>
              <a:t>9</a:t>
            </a:fld>
            <a:endParaRPr lang="tr-T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5.12.2017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dirty="0" smtClean="0"/>
              <a:t>Java programlama </a:t>
            </a:r>
            <a:br>
              <a:rPr lang="tr-TR" dirty="0" smtClean="0"/>
            </a:br>
            <a:r>
              <a:rPr lang="tr-TR" dirty="0" smtClean="0"/>
              <a:t>ödev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Taner Yıldırım 152802052</a:t>
            </a:r>
            <a:endParaRPr lang="tr-TR" sz="2400" dirty="0">
              <a:latin typeface="+mn-lt"/>
            </a:endParaRPr>
          </a:p>
          <a:p>
            <a:r>
              <a:rPr lang="tr-TR" sz="2400" dirty="0" smtClean="0">
                <a:latin typeface="+mn-lt"/>
              </a:rPr>
              <a:t>Serkan Kumru 152802042</a:t>
            </a:r>
            <a:endParaRPr lang="tr-T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46859"/>
            <a:ext cx="4246786" cy="605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https://www.youtube.com/watch?v=8i1VrkhjGO4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dirty="0" smtClean="0"/>
              <a:t>Kullanılan teknoloji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496944" cy="4712907"/>
          </a:xfrm>
        </p:spPr>
        <p:txBody>
          <a:bodyPr>
            <a:normAutofit/>
          </a:bodyPr>
          <a:lstStyle/>
          <a:p>
            <a:r>
              <a:rPr lang="tr-TR" sz="2800" dirty="0"/>
              <a:t>Java programlama dilinin temel olarak sağladığı </a:t>
            </a:r>
            <a:r>
              <a:rPr lang="tr-TR" sz="2800" dirty="0" err="1"/>
              <a:t>kütüphaneler,araçlar</a:t>
            </a:r>
            <a:r>
              <a:rPr lang="tr-TR" sz="2800" dirty="0"/>
              <a:t> ve diğer birçok şeyi barından bir çekirdek </a:t>
            </a:r>
            <a:r>
              <a:rPr lang="tr-TR" sz="2800" dirty="0" err="1"/>
              <a:t>API’si</a:t>
            </a:r>
            <a:r>
              <a:rPr lang="tr-TR" sz="2800" dirty="0"/>
              <a:t> vardır</a:t>
            </a:r>
            <a:r>
              <a:rPr lang="tr-TR" sz="2800" dirty="0" smtClean="0"/>
              <a:t>.</a:t>
            </a:r>
          </a:p>
          <a:p>
            <a:r>
              <a:rPr lang="tr-TR" sz="2800" dirty="0"/>
              <a:t>Çekirdek </a:t>
            </a:r>
            <a:r>
              <a:rPr lang="tr-TR" sz="2800" dirty="0" err="1"/>
              <a:t>API’ye</a:t>
            </a:r>
            <a:r>
              <a:rPr lang="tr-TR" sz="2800" dirty="0"/>
              <a:t> ek olarak Java SE platformu, </a:t>
            </a:r>
            <a:r>
              <a:rPr lang="tr-TR" sz="2800" dirty="0" err="1"/>
              <a:t>tabiki</a:t>
            </a:r>
            <a:r>
              <a:rPr lang="tr-TR" sz="2800" dirty="0"/>
              <a:t> bir Java VM, geliştirme araçları, dağıtım teknolojileri ve Java teknolojisi uygulamalarında yaygın olarak kullanılan diğer sınıf kitaplıkları ve araç takımlarından oluşur.</a:t>
            </a:r>
            <a:endParaRPr lang="tr-TR" sz="28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7681664" cy="57675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800" dirty="0" smtClean="0"/>
              <a:t>Yapılan uygulama hakkında;</a:t>
            </a:r>
          </a:p>
          <a:p>
            <a:endParaRPr lang="tr-TR" sz="2800" dirty="0"/>
          </a:p>
          <a:p>
            <a:r>
              <a:rPr lang="tr-TR" sz="2800" dirty="0" smtClean="0"/>
              <a:t>Program </a:t>
            </a:r>
            <a:r>
              <a:rPr lang="tr-TR" sz="2800" dirty="0"/>
              <a:t>çalıştığında kullanıcıya hangi Şans oyunu oynayacağını soracak. Kullanıcı menüden bir seçim yapacak</a:t>
            </a:r>
            <a:r>
              <a:rPr lang="tr-TR" sz="2800" dirty="0" smtClean="0"/>
              <a:t>.</a:t>
            </a:r>
          </a:p>
          <a:p>
            <a:endParaRPr lang="tr-TR" sz="2800" dirty="0"/>
          </a:p>
          <a:p>
            <a:endParaRPr lang="tr-TR" sz="2800" dirty="0"/>
          </a:p>
          <a:p>
            <a:r>
              <a:rPr lang="tr-TR" sz="2800" dirty="0"/>
              <a:t>Menü</a:t>
            </a:r>
            <a:br>
              <a:rPr lang="tr-TR" sz="2800" dirty="0"/>
            </a:br>
            <a:r>
              <a:rPr lang="tr-TR" sz="2800" dirty="0"/>
              <a:t>1- On numara</a:t>
            </a:r>
            <a:br>
              <a:rPr lang="tr-TR" sz="2800" dirty="0"/>
            </a:br>
            <a:r>
              <a:rPr lang="tr-TR" sz="2800" dirty="0"/>
              <a:t>2- Şans Topu</a:t>
            </a:r>
            <a:br>
              <a:rPr lang="tr-TR" sz="2800" dirty="0"/>
            </a:br>
            <a:r>
              <a:rPr lang="tr-TR" sz="2800" dirty="0"/>
              <a:t>3- Süper Loto</a:t>
            </a:r>
            <a:br>
              <a:rPr lang="tr-TR" sz="2800" dirty="0"/>
            </a:br>
            <a:r>
              <a:rPr lang="tr-TR" sz="2800" dirty="0"/>
              <a:t>4- Sayısal Loto</a:t>
            </a:r>
          </a:p>
          <a:p>
            <a:endParaRPr lang="tr-TR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-125152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6462" y="836712"/>
            <a:ext cx="7212002" cy="51068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800" dirty="0"/>
              <a:t>K</a:t>
            </a:r>
            <a:r>
              <a:rPr lang="tr-TR" sz="2800" dirty="0" smtClean="0"/>
              <a:t>ullanıcıya </a:t>
            </a:r>
            <a:r>
              <a:rPr lang="tr-TR" sz="2800" dirty="0"/>
              <a:t>menü dışında bir değer seçmesine izin verilmeyecek. Kullanıcı menüden seçimini yaptıktan sonra kaç tane kolon oynamak istediği sorulacak.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Burada kullanıcı negatif bir değer girmemelidir gerekli kontroller yapılmalıdır. Sonra ise kullanıcı kolonları </a:t>
            </a:r>
            <a:r>
              <a:rPr lang="tr-TR" sz="2800" dirty="0" err="1"/>
              <a:t>kendisimi</a:t>
            </a:r>
            <a:r>
              <a:rPr lang="tr-TR" sz="2800" dirty="0"/>
              <a:t> </a:t>
            </a:r>
            <a:r>
              <a:rPr lang="tr-TR" sz="2800" dirty="0" err="1"/>
              <a:t>oyanayacak</a:t>
            </a:r>
            <a:r>
              <a:rPr lang="tr-TR" sz="2800" dirty="0"/>
              <a:t> yoksa makinaya mı oynatacağı sorulacak ve ona göre işlemler yapılacak</a:t>
            </a:r>
            <a:r>
              <a:rPr lang="tr-TR" sz="2800" dirty="0" smtClean="0"/>
              <a:t>.</a:t>
            </a:r>
            <a:endParaRPr lang="tr-TR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29200" y="-32852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43808" y="692696"/>
            <a:ext cx="5690592" cy="54795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Kolonlar oynandıktan sonra kullanıcıya  devam etmek için </a:t>
            </a:r>
            <a:r>
              <a:rPr lang="tr-TR" sz="2800" dirty="0" err="1"/>
              <a:t>Enter’a</a:t>
            </a:r>
            <a:r>
              <a:rPr lang="tr-TR" sz="2800" dirty="0"/>
              <a:t> basması söylenecek ve bir çekiliş yapılıp kullanıcının hangi kolonundan kaç tuttuğu bilgisi ekrana yazdırılacak.</a:t>
            </a:r>
            <a:endParaRPr lang="tr-T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797152" y="-6864984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27784" y="764704"/>
            <a:ext cx="5906617" cy="52089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800" dirty="0"/>
              <a:t>Şans Oyunları hakkında kısa bilgiler.</a:t>
            </a:r>
          </a:p>
          <a:p>
            <a:r>
              <a:rPr lang="tr-TR" sz="2800" i="1" dirty="0"/>
              <a:t>On Numara,</a:t>
            </a:r>
            <a:r>
              <a:rPr lang="tr-TR" sz="2800" dirty="0"/>
              <a:t> 1-80 sayı kümesi içinden 10 tane sayı seçerler. Çekilişte ise 1-80 kümesinden 22 tane </a:t>
            </a:r>
            <a:r>
              <a:rPr lang="tr-TR" sz="2800" dirty="0" err="1"/>
              <a:t>sayıseçilir</a:t>
            </a:r>
            <a:r>
              <a:rPr lang="tr-TR" sz="2800" dirty="0"/>
              <a:t>.</a:t>
            </a:r>
          </a:p>
          <a:p>
            <a:r>
              <a:rPr lang="tr-TR" sz="2800" i="1" dirty="0" smtClean="0"/>
              <a:t>Şans Topu (5+1)</a:t>
            </a:r>
            <a:r>
              <a:rPr lang="tr-TR" sz="2800" dirty="0" smtClean="0"/>
              <a:t>, 5 tane sayı 1-34 sayı kümesinden ve 1 sayı ise 1-14 sayı kümesinden seçilir. Çekilişte aynı şekildedir.</a:t>
            </a:r>
            <a:endParaRPr lang="tr-TR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467957" y="-314788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187624" y="1628800"/>
            <a:ext cx="66247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800" dirty="0"/>
          </a:p>
          <a:p>
            <a:r>
              <a:rPr lang="tr-TR" sz="2800" i="1" dirty="0"/>
              <a:t>Süper Loto</a:t>
            </a:r>
            <a:r>
              <a:rPr lang="tr-TR" sz="2800" dirty="0"/>
              <a:t>, 1-54 sayı kümesinden 6 sayı seçilir. Çekilişte aynı şekildedir.</a:t>
            </a:r>
          </a:p>
          <a:p>
            <a:r>
              <a:rPr lang="tr-TR" sz="2800" i="1" dirty="0"/>
              <a:t>Sayısal Loto</a:t>
            </a:r>
            <a:r>
              <a:rPr lang="tr-TR" sz="2800" dirty="0"/>
              <a:t>, 1-49 sayı kümesinden 6 sayı seçilir. Çekilişte aynı şekildedir.</a:t>
            </a:r>
          </a:p>
          <a:p>
            <a:r>
              <a:rPr lang="tr-TR" sz="2800" dirty="0"/>
              <a:t>Bütün oyunlarda dikkat edilmesi gereken bir nokta da aynı sayının tekrar seçilmemesidir.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Kaynak kodların çalıştırarak gösterimi</a:t>
            </a:r>
            <a:endParaRPr lang="tr-T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340768"/>
            <a:ext cx="618437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18" y="1556792"/>
            <a:ext cx="703878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452</Words>
  <Application>Microsoft Office PowerPoint</Application>
  <PresentationFormat>Ekran Gösterisi (4:3)</PresentationFormat>
  <Paragraphs>61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Eğitim</vt:lpstr>
      <vt:lpstr>Java programlama  ödev</vt:lpstr>
      <vt:lpstr>Kullanılan teknoloji</vt:lpstr>
      <vt:lpstr>PowerPoint Sunusu</vt:lpstr>
      <vt:lpstr>PowerPoint Sunusu</vt:lpstr>
      <vt:lpstr>PowerPoint Sunusu</vt:lpstr>
      <vt:lpstr>PowerPoint Sunusu</vt:lpstr>
      <vt:lpstr>PowerPoint Sunusu</vt:lpstr>
      <vt:lpstr>Kaynak kodların çalıştırarak gösterimi</vt:lpstr>
      <vt:lpstr>PowerPoint Sunusu</vt:lpstr>
      <vt:lpstr>PowerPoint Sunusu</vt:lpstr>
      <vt:lpstr>Kaynakça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2017-12-05T17:35:41Z</dcterms:created>
  <dcterms:modified xsi:type="dcterms:W3CDTF">2017-12-05T17:56:42Z</dcterms:modified>
</cp:coreProperties>
</file>