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82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14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76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706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0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19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62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55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28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735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0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1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813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30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83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38AACF-F7F3-4594-BE21-4A50240CE53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775716-361A-4C3C-8CF4-2E817377E0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3928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Veri_madencili%C4%9Fi" TargetMode="External"/><Relationship Id="rId2" Type="http://schemas.openxmlformats.org/officeDocument/2006/relationships/hyperlink" Target="https://tr.wikipedia.org/wiki/%C4%B0%C5%9F_zekas%C4%B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263536" cy="2971801"/>
          </a:xfrm>
        </p:spPr>
        <p:txBody>
          <a:bodyPr/>
          <a:lstStyle/>
          <a:p>
            <a:r>
              <a:rPr lang="tr-TR" dirty="0" smtClean="0"/>
              <a:t>RESTORANT ÖNERİ UYGULAMASI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Taner YILDIRIM </a:t>
            </a:r>
            <a:r>
              <a:rPr lang="tr-TR" dirty="0" smtClean="0"/>
              <a:t>– </a:t>
            </a:r>
            <a:r>
              <a:rPr lang="tr-TR" dirty="0" smtClean="0"/>
              <a:t>152802052</a:t>
            </a:r>
            <a:endParaRPr lang="tr-TR" dirty="0" smtClean="0"/>
          </a:p>
          <a:p>
            <a:r>
              <a:rPr lang="tr-TR" dirty="0" smtClean="0"/>
              <a:t>Orkun ÇELİKAĞ </a:t>
            </a:r>
            <a:r>
              <a:rPr lang="tr-TR" dirty="0" smtClean="0"/>
              <a:t>- </a:t>
            </a:r>
            <a:r>
              <a:rPr lang="tr-TR" dirty="0" smtClean="0"/>
              <a:t>142802028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838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1" y="162671"/>
            <a:ext cx="4882542" cy="3467165"/>
          </a:xfrm>
          <a:prstGeom prst="rect">
            <a:avLst/>
          </a:prstGeom>
        </p:spPr>
      </p:pic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5466057" y="162671"/>
            <a:ext cx="5784827" cy="2416756"/>
          </a:xfrm>
        </p:spPr>
        <p:txBody>
          <a:bodyPr>
            <a:normAutofit/>
          </a:bodyPr>
          <a:lstStyle/>
          <a:p>
            <a:r>
              <a:rPr lang="tr-TR" sz="2400" dirty="0" smtClean="0"/>
              <a:t>TOOLS MENÜSÜNDEN </a:t>
            </a:r>
            <a:r>
              <a:rPr lang="tr-TR" sz="2400" dirty="0" smtClean="0">
                <a:sym typeface="Wingdings" panose="05000000000000000000" pitchFamily="2" charset="2"/>
              </a:rPr>
              <a:t> LIBRARY PACKAGE MANAGER  MANAGE </a:t>
            </a:r>
            <a:r>
              <a:rPr lang="tr-TR" sz="2400" dirty="0" err="1" smtClean="0">
                <a:sym typeface="Wingdings" panose="05000000000000000000" pitchFamily="2" charset="2"/>
              </a:rPr>
              <a:t>nuget</a:t>
            </a:r>
            <a:r>
              <a:rPr lang="tr-TR" sz="2400" dirty="0" smtClean="0">
                <a:sym typeface="Wingdings" panose="05000000000000000000" pitchFamily="2" charset="2"/>
              </a:rPr>
              <a:t> </a:t>
            </a:r>
            <a:r>
              <a:rPr lang="tr-TR" sz="2400" dirty="0" err="1" smtClean="0">
                <a:sym typeface="Wingdings" panose="05000000000000000000" pitchFamily="2" charset="2"/>
              </a:rPr>
              <a:t>packages</a:t>
            </a:r>
            <a:r>
              <a:rPr lang="tr-TR" sz="2400" dirty="0" smtClean="0">
                <a:sym typeface="Wingdings" panose="05000000000000000000" pitchFamily="2" charset="2"/>
              </a:rPr>
              <a:t> </a:t>
            </a:r>
            <a:r>
              <a:rPr lang="tr-TR" sz="2400" dirty="0" err="1" smtClean="0">
                <a:sym typeface="Wingdings" panose="05000000000000000000" pitchFamily="2" charset="2"/>
              </a:rPr>
              <a:t>for</a:t>
            </a:r>
            <a:r>
              <a:rPr lang="tr-TR" sz="2400" dirty="0" smtClean="0">
                <a:sym typeface="Wingdings" panose="05000000000000000000" pitchFamily="2" charset="2"/>
              </a:rPr>
              <a:t> </a:t>
            </a:r>
            <a:r>
              <a:rPr lang="tr-TR" sz="2400" dirty="0" err="1" smtClean="0">
                <a:sym typeface="Wingdings" panose="05000000000000000000" pitchFamily="2" charset="2"/>
              </a:rPr>
              <a:t>solutıon</a:t>
            </a:r>
            <a:r>
              <a:rPr lang="tr-TR" sz="2400" dirty="0" smtClean="0">
                <a:sym typeface="Wingdings" panose="05000000000000000000" pitchFamily="2" charset="2"/>
              </a:rPr>
              <a:t>.. Kısmına tıklanır</a:t>
            </a:r>
            <a:endParaRPr lang="tr-TR" sz="2800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215931" y="3742809"/>
            <a:ext cx="5784827" cy="24167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400" dirty="0"/>
              <a:t>DAHA SONRA ARAMA KISMINA </a:t>
            </a:r>
            <a:r>
              <a:rPr lang="tr-TR" sz="2400" dirty="0" smtClean="0"/>
              <a:t>«</a:t>
            </a:r>
            <a:r>
              <a:rPr lang="tr-TR" sz="2400" dirty="0" err="1" smtClean="0"/>
              <a:t>Install-Package</a:t>
            </a:r>
            <a:r>
              <a:rPr lang="tr-TR" sz="2400" dirty="0" smtClean="0"/>
              <a:t> </a:t>
            </a:r>
            <a:r>
              <a:rPr lang="tr-TR" sz="2400" dirty="0" err="1" smtClean="0"/>
              <a:t>azure.stroage</a:t>
            </a:r>
            <a:r>
              <a:rPr lang="tr-TR" sz="2400" dirty="0" smtClean="0"/>
              <a:t> </a:t>
            </a:r>
            <a:r>
              <a:rPr lang="tr-TR" sz="2400" dirty="0" smtClean="0"/>
              <a:t>» YAZILDIKTAN SONRA </a:t>
            </a:r>
            <a:r>
              <a:rPr lang="tr-TR" sz="2400" dirty="0"/>
              <a:t>‘</a:t>
            </a:r>
            <a:r>
              <a:rPr lang="tr-TR" sz="2400" dirty="0" err="1"/>
              <a:t>azure.stroage</a:t>
            </a:r>
            <a:r>
              <a:rPr lang="tr-TR" sz="2400" dirty="0"/>
              <a:t>’ </a:t>
            </a:r>
            <a:r>
              <a:rPr lang="tr-TR" sz="2400" dirty="0" smtClean="0"/>
              <a:t>DENİLEN PAKET YÜKLENİR VE BU IKVM DOSYALARI PROJEYE REFERANS OLARAK EKLENMİŞ OLUR.</a:t>
            </a:r>
            <a:endParaRPr lang="tr-TR" sz="2800" dirty="0"/>
          </a:p>
        </p:txBody>
      </p:sp>
      <p:pic>
        <p:nvPicPr>
          <p:cNvPr id="3" name="İçerik Yer Tutucusu 2" descr="Başvuru Yöneticisi - ConsoleApp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8" y="2389340"/>
            <a:ext cx="5257800" cy="3614738"/>
          </a:xfrm>
        </p:spPr>
      </p:pic>
    </p:spTree>
    <p:extLst>
      <p:ext uri="{BB962C8B-B14F-4D97-AF65-F5344CB8AC3E}">
        <p14:creationId xmlns:p14="http://schemas.microsoft.com/office/powerpoint/2010/main" val="162744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6600" dirty="0" smtClean="0">
                <a:solidFill>
                  <a:schemeClr val="tx1"/>
                </a:solidFill>
              </a:rPr>
              <a:t>KAYNAKÇA</a:t>
            </a:r>
          </a:p>
          <a:p>
            <a:r>
              <a:rPr lang="tr-TR" sz="2400" dirty="0">
                <a:solidFill>
                  <a:schemeClr val="bg1"/>
                </a:solidFill>
                <a:hlinkClick r:id="rId2"/>
              </a:rPr>
              <a:t>https://studio.azureml.net</a:t>
            </a:r>
            <a:r>
              <a:rPr lang="tr-TR" sz="2400" dirty="0" smtClean="0">
                <a:solidFill>
                  <a:schemeClr val="bg1"/>
                </a:solidFill>
                <a:hlinkClick r:id="rId2"/>
              </a:rPr>
              <a:t>/</a:t>
            </a:r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>
                <a:solidFill>
                  <a:schemeClr val="bg1"/>
                </a:solidFill>
              </a:rPr>
              <a:t>https://www.youtube.com/watch?v=uBYu_yrz_ZQ&amp;list=PL8eNk_zTBST_WSR_KUBex8TDnQ21GetSG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0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18709"/>
          </a:xfrm>
        </p:spPr>
        <p:txBody>
          <a:bodyPr>
            <a:normAutofit/>
          </a:bodyPr>
          <a:lstStyle/>
          <a:p>
            <a:r>
              <a:rPr lang="tr-TR" sz="2400" dirty="0"/>
              <a:t>Gün geçtikçe daha çok kişinin tercih ettiği </a:t>
            </a:r>
            <a:r>
              <a:rPr lang="tr-TR" sz="2400" dirty="0" err="1"/>
              <a:t>Azure</a:t>
            </a:r>
            <a:r>
              <a:rPr lang="tr-TR" sz="2400" dirty="0"/>
              <a:t> Machine Learning çözümü olan </a:t>
            </a:r>
            <a:r>
              <a:rPr lang="tr-TR" sz="2400" dirty="0" err="1"/>
              <a:t>Studio’ya</a:t>
            </a:r>
            <a:r>
              <a:rPr lang="tr-TR" sz="2400" dirty="0"/>
              <a:t> hoş geldiniz. Tarayıcı tabanlı bir araç olan </a:t>
            </a:r>
            <a:r>
              <a:rPr lang="tr-TR" sz="2400" dirty="0" err="1"/>
              <a:t>Studio</a:t>
            </a:r>
            <a:r>
              <a:rPr lang="tr-TR" sz="2400" dirty="0"/>
              <a:t>, sürükleyip bırakma mantığıyla çalışan görsel bir yazma ortamıdır ve kodlama gerektirmeden kolayca kullanılabilir. </a:t>
            </a:r>
            <a:endParaRPr lang="tr-T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7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6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/>
              <a:t>Yalnızca birkaç tıklamayla fikir aşamasından dağıtım aşamasına </a:t>
            </a:r>
            <a:r>
              <a:rPr lang="tr-TR" sz="2800" dirty="0" err="1"/>
              <a:t>geçin.Azure</a:t>
            </a:r>
            <a:r>
              <a:rPr lang="tr-TR" sz="2800" dirty="0"/>
              <a:t> </a:t>
            </a:r>
            <a:r>
              <a:rPr lang="tr-TR" sz="2800" dirty="0" err="1"/>
              <a:t>machine</a:t>
            </a:r>
            <a:r>
              <a:rPr lang="tr-TR" sz="2800" dirty="0"/>
              <a:t> </a:t>
            </a:r>
            <a:r>
              <a:rPr lang="tr-TR" sz="2800" dirty="0" err="1"/>
              <a:t>learning</a:t>
            </a:r>
            <a:r>
              <a:rPr lang="tr-TR" sz="2800" dirty="0"/>
              <a:t> ile verilen kod bloğu ve </a:t>
            </a:r>
            <a:r>
              <a:rPr lang="tr-TR" sz="2800" dirty="0" err="1"/>
              <a:t>azure</a:t>
            </a:r>
            <a:r>
              <a:rPr lang="tr-TR" sz="2800" dirty="0"/>
              <a:t> kısmındaki veri analizlerine yönlendirerek kullanıcıya her defasında önermede bulunan bir uygulama.</a:t>
            </a:r>
          </a:p>
          <a:p>
            <a:pPr marL="0" indent="0">
              <a:buNone/>
            </a:pPr>
            <a:endParaRPr lang="tr-T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1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722744"/>
            <a:ext cx="8534400" cy="5539511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1"/>
                </a:solidFill>
              </a:rPr>
              <a:t>Geçmiş deneyimlerden yararlanıp, çeşitli sınıflandırma yöntemleri kullanılarak bu seçim işlemine yardımcı bir uygulama geliştirilebilir.</a:t>
            </a:r>
          </a:p>
          <a:p>
            <a:r>
              <a:rPr lang="tr-TR" sz="2400" dirty="0" err="1" smtClean="0">
                <a:solidFill>
                  <a:schemeClr val="tx1"/>
                </a:solidFill>
              </a:rPr>
              <a:t>Weka</a:t>
            </a:r>
            <a:r>
              <a:rPr lang="tr-TR" sz="2400" dirty="0" smtClean="0">
                <a:solidFill>
                  <a:schemeClr val="tx1"/>
                </a:solidFill>
              </a:rPr>
              <a:t> yazılımı kullanarak bu deneyimlerin var olduğu veri setlerini kullanıp, çeşitli algoritmalar uyguladıktan sonra sistemin başarısını, hangi algoritmanın daha verimli olduğuna karar verip gözlemleyebiliriz.</a:t>
            </a:r>
          </a:p>
          <a:p>
            <a:r>
              <a:rPr lang="tr-TR" sz="2400" dirty="0">
                <a:solidFill>
                  <a:schemeClr val="tx1"/>
                </a:solidFill>
              </a:rPr>
              <a:t>Veri setlerini </a:t>
            </a:r>
            <a:r>
              <a:rPr lang="tr-TR" sz="2400" dirty="0" err="1">
                <a:solidFill>
                  <a:schemeClr val="tx1"/>
                </a:solidFill>
              </a:rPr>
              <a:t>kullarak</a:t>
            </a:r>
            <a:r>
              <a:rPr lang="tr-TR" sz="2400" dirty="0">
                <a:solidFill>
                  <a:schemeClr val="tx1"/>
                </a:solidFill>
              </a:rPr>
              <a:t> yapılan eğitim işleminden sonra ürün yetiştirmeyi düşündüğümüz bölge özelliklerini kullanıcıdan isteyip </a:t>
            </a:r>
            <a:r>
              <a:rPr lang="tr-TR" sz="2400" dirty="0" err="1" smtClean="0">
                <a:solidFill>
                  <a:schemeClr val="tx1"/>
                </a:solidFill>
              </a:rPr>
              <a:t>restorant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tr-TR" sz="2400" dirty="0">
                <a:solidFill>
                  <a:schemeClr val="tx1"/>
                </a:solidFill>
              </a:rPr>
              <a:t>ile ilgili bir kestirimde bulunması istenebilir.</a:t>
            </a:r>
            <a:endParaRPr lang="tr-TR" sz="2400" dirty="0"/>
          </a:p>
          <a:p>
            <a:endParaRPr lang="tr-TR" sz="2400" dirty="0" smtClean="0">
              <a:solidFill>
                <a:schemeClr val="tx1"/>
              </a:solidFill>
            </a:endParaRPr>
          </a:p>
          <a:p>
            <a:endParaRPr lang="tr-TR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116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5209309"/>
            <a:ext cx="8534400" cy="785090"/>
          </a:xfrm>
        </p:spPr>
        <p:txBody>
          <a:bodyPr/>
          <a:lstStyle/>
          <a:p>
            <a:r>
              <a:rPr lang="tr-TR" dirty="0" smtClean="0"/>
              <a:t>WEKA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49618"/>
          </a:xfrm>
        </p:spPr>
        <p:txBody>
          <a:bodyPr>
            <a:normAutofit lnSpcReduction="10000"/>
          </a:bodyPr>
          <a:lstStyle/>
          <a:p>
            <a:r>
              <a:rPr lang="tr-TR" sz="2400" dirty="0" err="1" smtClean="0"/>
              <a:t>Weka</a:t>
            </a:r>
            <a:r>
              <a:rPr lang="tr-TR" sz="2400" dirty="0" smtClean="0"/>
              <a:t>, içerdiği </a:t>
            </a:r>
            <a:r>
              <a:rPr lang="tr-TR" sz="2400" dirty="0"/>
              <a:t>özelliklerle veri kümeleri üzerinde görselleştirme, veri analizi, </a:t>
            </a:r>
            <a:r>
              <a:rPr lang="tr-TR" sz="2400" dirty="0">
                <a:hlinkClick r:id="rId2" tooltip="İş zekası"/>
              </a:rPr>
              <a:t>iş zekası</a:t>
            </a:r>
            <a:r>
              <a:rPr lang="tr-TR" sz="2400" dirty="0"/>
              <a:t> uygulamaları, </a:t>
            </a:r>
            <a:r>
              <a:rPr lang="tr-TR" sz="2400" dirty="0">
                <a:hlinkClick r:id="rId3" tooltip="Veri madenciliği"/>
              </a:rPr>
              <a:t>veri madenciliği</a:t>
            </a:r>
            <a:r>
              <a:rPr lang="tr-TR" sz="2400" dirty="0"/>
              <a:t> gibi işlemler </a:t>
            </a:r>
            <a:r>
              <a:rPr lang="tr-TR" sz="2400" dirty="0" smtClean="0"/>
              <a:t>yapabilmektedir.</a:t>
            </a:r>
          </a:p>
          <a:p>
            <a:r>
              <a:rPr lang="tr-TR" sz="2400" dirty="0" err="1" smtClean="0"/>
              <a:t>Weka</a:t>
            </a:r>
            <a:r>
              <a:rPr lang="tr-TR" sz="2400" dirty="0" smtClean="0"/>
              <a:t> </a:t>
            </a:r>
            <a:r>
              <a:rPr lang="tr-TR" sz="2400" dirty="0"/>
              <a:t>yazılımı, kendisine özgü olarak bir .</a:t>
            </a:r>
            <a:r>
              <a:rPr lang="tr-TR" sz="2400" dirty="0" err="1"/>
              <a:t>arff</a:t>
            </a:r>
            <a:r>
              <a:rPr lang="tr-TR" sz="2400" dirty="0"/>
              <a:t> uzantısı desteği ile gelmektedir</a:t>
            </a:r>
            <a:r>
              <a:rPr lang="tr-TR" sz="2400" dirty="0" smtClean="0"/>
              <a:t>.</a:t>
            </a:r>
          </a:p>
          <a:p>
            <a:r>
              <a:rPr lang="tr-TR" sz="2400" dirty="0"/>
              <a:t>Temel olarak aşağıdaki 3 Veri Madenciliği işlemi </a:t>
            </a:r>
            <a:r>
              <a:rPr lang="tr-TR" sz="2400" dirty="0" err="1"/>
              <a:t>Weka</a:t>
            </a:r>
            <a:r>
              <a:rPr lang="tr-TR" sz="2400" dirty="0"/>
              <a:t> ile yapılabilir:</a:t>
            </a:r>
          </a:p>
          <a:p>
            <a:r>
              <a:rPr lang="tr-TR" sz="2400" dirty="0" smtClean="0"/>
              <a:t>1-Sınıflandırma </a:t>
            </a:r>
            <a:r>
              <a:rPr lang="tr-TR" sz="2400" dirty="0"/>
              <a:t>(</a:t>
            </a:r>
            <a:r>
              <a:rPr lang="tr-TR" sz="2400" dirty="0" err="1"/>
              <a:t>Classification</a:t>
            </a:r>
            <a:r>
              <a:rPr lang="tr-TR" sz="2400" dirty="0"/>
              <a:t>)</a:t>
            </a:r>
          </a:p>
          <a:p>
            <a:r>
              <a:rPr lang="tr-TR" sz="2400" dirty="0" smtClean="0"/>
              <a:t>2-Bölütleme </a:t>
            </a:r>
            <a:r>
              <a:rPr lang="tr-TR" sz="2400" dirty="0"/>
              <a:t>(Clustering)</a:t>
            </a:r>
          </a:p>
          <a:p>
            <a:r>
              <a:rPr lang="tr-TR" sz="2400" dirty="0" smtClean="0"/>
              <a:t>3-İlişkilendirme </a:t>
            </a:r>
            <a:r>
              <a:rPr lang="tr-TR" sz="2400" dirty="0"/>
              <a:t>(</a:t>
            </a:r>
            <a:r>
              <a:rPr lang="tr-TR" sz="2400" dirty="0" err="1"/>
              <a:t>Association</a:t>
            </a:r>
            <a:r>
              <a:rPr lang="tr-TR" sz="2400" dirty="0"/>
              <a:t>)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27" y="3225799"/>
            <a:ext cx="4331854" cy="324889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79" y="205509"/>
            <a:ext cx="2813794" cy="13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4729018"/>
            <a:ext cx="8534400" cy="1916353"/>
          </a:xfrm>
        </p:spPr>
        <p:txBody>
          <a:bodyPr/>
          <a:lstStyle/>
          <a:p>
            <a:r>
              <a:rPr lang="tr-TR" dirty="0" smtClean="0"/>
              <a:t>.ARFF Nedir?</a:t>
            </a:r>
            <a:endParaRPr lang="tr-TR" dirty="0"/>
          </a:p>
        </p:txBody>
      </p:sp>
      <p:pic>
        <p:nvPicPr>
          <p:cNvPr id="5" name="İçerik Yer Tutucusu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13" y="1194299"/>
            <a:ext cx="8389937" cy="36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9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4838314"/>
            <a:ext cx="8534400" cy="1507067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55540"/>
            <a:ext cx="8534400" cy="3556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49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19943"/>
            <a:ext cx="8534400" cy="3546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27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001603"/>
          </a:xfrm>
        </p:spPr>
        <p:txBody>
          <a:bodyPr/>
          <a:lstStyle/>
          <a:p>
            <a:r>
              <a:rPr lang="tr-TR" sz="2800" dirty="0" err="1" smtClean="0">
                <a:solidFill>
                  <a:schemeClr val="tx1"/>
                </a:solidFill>
              </a:rPr>
              <a:t>Weka</a:t>
            </a:r>
            <a:r>
              <a:rPr lang="tr-TR" sz="2800" dirty="0" smtClean="0">
                <a:solidFill>
                  <a:schemeClr val="tx1"/>
                </a:solidFill>
              </a:rPr>
              <a:t>, </a:t>
            </a:r>
            <a:r>
              <a:rPr lang="tr-TR" sz="2800" dirty="0" err="1" smtClean="0">
                <a:solidFill>
                  <a:schemeClr val="tx1"/>
                </a:solidFill>
              </a:rPr>
              <a:t>java</a:t>
            </a:r>
            <a:r>
              <a:rPr lang="tr-TR" sz="2800" dirty="0" smtClean="0">
                <a:solidFill>
                  <a:schemeClr val="tx1"/>
                </a:solidFill>
              </a:rPr>
              <a:t> dilinde yazılmış olmasından dolayı kolaylıkla </a:t>
            </a:r>
            <a:r>
              <a:rPr lang="tr-TR" sz="2800" dirty="0" err="1" smtClean="0">
                <a:solidFill>
                  <a:schemeClr val="tx1"/>
                </a:solidFill>
              </a:rPr>
              <a:t>java</a:t>
            </a:r>
            <a:r>
              <a:rPr lang="tr-TR" sz="2800" dirty="0" smtClean="0">
                <a:solidFill>
                  <a:schemeClr val="tx1"/>
                </a:solidFill>
              </a:rPr>
              <a:t> ortamında da </a:t>
            </a:r>
            <a:r>
              <a:rPr lang="tr-TR" sz="2800" dirty="0" err="1" smtClean="0">
                <a:solidFill>
                  <a:schemeClr val="tx1"/>
                </a:solidFill>
              </a:rPr>
              <a:t>weka</a:t>
            </a:r>
            <a:r>
              <a:rPr lang="tr-TR" sz="2800" dirty="0" smtClean="0">
                <a:solidFill>
                  <a:schemeClr val="tx1"/>
                </a:solidFill>
              </a:rPr>
              <a:t> klasörü içerisindeki weka.jar dosyası projeye dahil edilip çeşitli kütüphaneleri ekleyerek kullanılabilir.</a:t>
            </a:r>
          </a:p>
          <a:p>
            <a:r>
              <a:rPr lang="tr-TR" sz="2800" dirty="0" smtClean="0">
                <a:solidFill>
                  <a:schemeClr val="tx1"/>
                </a:solidFill>
              </a:rPr>
              <a:t>Aynı zamanda </a:t>
            </a:r>
            <a:r>
              <a:rPr lang="tr-TR" sz="2800" dirty="0" err="1" smtClean="0">
                <a:solidFill>
                  <a:schemeClr val="tx1"/>
                </a:solidFill>
              </a:rPr>
              <a:t>weka</a:t>
            </a:r>
            <a:r>
              <a:rPr lang="tr-TR" sz="2800" dirty="0" smtClean="0">
                <a:solidFill>
                  <a:schemeClr val="tx1"/>
                </a:solidFill>
              </a:rPr>
              <a:t> işlemleri .NET ortamında da kullanılabilmektedir.</a:t>
            </a:r>
          </a:p>
          <a:p>
            <a:r>
              <a:rPr lang="tr-TR" sz="2800" dirty="0" smtClean="0">
                <a:solidFill>
                  <a:schemeClr val="tx1"/>
                </a:solidFill>
              </a:rPr>
              <a:t>.NET ortamında </a:t>
            </a:r>
            <a:r>
              <a:rPr lang="tr-TR" sz="2800" dirty="0" err="1" smtClean="0">
                <a:solidFill>
                  <a:schemeClr val="tx1"/>
                </a:solidFill>
              </a:rPr>
              <a:t>Azure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smtClean="0">
                <a:solidFill>
                  <a:schemeClr val="tx1"/>
                </a:solidFill>
              </a:rPr>
              <a:t>kullanabilmek </a:t>
            </a:r>
            <a:r>
              <a:rPr lang="tr-TR" sz="2800" dirty="0" smtClean="0">
                <a:solidFill>
                  <a:schemeClr val="tx1"/>
                </a:solidFill>
              </a:rPr>
              <a:t>için </a:t>
            </a:r>
            <a:r>
              <a:rPr lang="tr-TR" sz="2800" dirty="0" err="1" smtClean="0">
                <a:solidFill>
                  <a:schemeClr val="tx1"/>
                </a:solidFill>
              </a:rPr>
              <a:t>azure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stroge</a:t>
            </a:r>
            <a:r>
              <a:rPr lang="tr-TR" sz="2800" dirty="0" smtClean="0">
                <a:solidFill>
                  <a:schemeClr val="tx1"/>
                </a:solidFill>
              </a:rPr>
              <a:t> denilen </a:t>
            </a:r>
            <a:r>
              <a:rPr lang="tr-TR" sz="2800" dirty="0" smtClean="0">
                <a:solidFill>
                  <a:schemeClr val="tx1"/>
                </a:solidFill>
              </a:rPr>
              <a:t>.NET ve Java’yı bir arada kullanılmasını sağlayan .</a:t>
            </a:r>
            <a:r>
              <a:rPr lang="tr-TR" sz="2800" dirty="0" err="1" smtClean="0">
                <a:solidFill>
                  <a:schemeClr val="tx1"/>
                </a:solidFill>
              </a:rPr>
              <a:t>dll</a:t>
            </a:r>
            <a:r>
              <a:rPr lang="tr-TR" sz="2800" dirty="0" smtClean="0">
                <a:solidFill>
                  <a:schemeClr val="tx1"/>
                </a:solidFill>
              </a:rPr>
              <a:t> dosyaları referans olarak projeye dahil edilmelidir.</a:t>
            </a:r>
          </a:p>
          <a:p>
            <a:endParaRPr lang="tr-TR" dirty="0" smtClean="0">
              <a:solidFill>
                <a:schemeClr val="tx1"/>
              </a:solidFill>
            </a:endParaRPr>
          </a:p>
          <a:p>
            <a:endParaRPr lang="tr-TR" dirty="0" smtClean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1359739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269</Words>
  <Application>Microsoft Office PowerPoint</Application>
  <PresentationFormat>Özel</PresentationFormat>
  <Paragraphs>28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Dilim</vt:lpstr>
      <vt:lpstr>RESTORANT ÖNERİ UYGULAMASI</vt:lpstr>
      <vt:lpstr>AMACI</vt:lpstr>
      <vt:lpstr>AMACI</vt:lpstr>
      <vt:lpstr>PowerPoint Sunusu</vt:lpstr>
      <vt:lpstr>WEKA</vt:lpstr>
      <vt:lpstr>.ARFF Nedir?</vt:lpstr>
      <vt:lpstr>PowerPoint Sunusu</vt:lpstr>
      <vt:lpstr>PowerPoint Sunusu</vt:lpstr>
      <vt:lpstr>PowerPoint Sunusu</vt:lpstr>
      <vt:lpstr>TOOLS MENÜSÜNDEN  LIBRARY PACKAGE MANAGER  MANAGE nuget packages for solutıon.. Kısmına tıklanır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Tarım ürünleri analizi</dc:title>
  <dc:creator>Mehmet Ersoy</dc:creator>
  <cp:lastModifiedBy>Taner Yıldırım</cp:lastModifiedBy>
  <cp:revision>11</cp:revision>
  <dcterms:created xsi:type="dcterms:W3CDTF">2016-12-05T10:15:29Z</dcterms:created>
  <dcterms:modified xsi:type="dcterms:W3CDTF">2017-12-27T09:26:47Z</dcterms:modified>
</cp:coreProperties>
</file>