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23.12.2017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42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23.12.2017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83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dirty="0" smtClean="0"/>
              <a:t>Bu şablon bir grup ayarında eğitim malzemesi sunmak için başlangıç dosyası olarak kullanılabilir.</a:t>
            </a:r>
          </a:p>
          <a:p>
            <a:endParaRPr lang="tr-TR" dirty="0" smtClean="0"/>
          </a:p>
          <a:p>
            <a:pPr lvl="0"/>
            <a:r>
              <a:rPr lang="tr-TR" sz="1200" b="1" dirty="0" smtClean="0"/>
              <a:t>Bölümler</a:t>
            </a:r>
            <a:endParaRPr lang="tr-TR" sz="1200" b="0" dirty="0" smtClean="0"/>
          </a:p>
          <a:p>
            <a:pPr lvl="0"/>
            <a:r>
              <a:rPr lang="tr-TR" sz="1200" b="0" dirty="0" smtClean="0"/>
              <a:t>Bölüm eklemek için slaydı sağ tıklatın.</a:t>
            </a:r>
            <a:r>
              <a:rPr lang="tr-TR" sz="1200" b="0" baseline="0" dirty="0" smtClean="0"/>
              <a:t> Bölümler slaytlarınızı düzenlemenize veya birden çok yazar arasındaki işbirliğini kolaylaştırmanıza yardımcı olabilir.</a:t>
            </a:r>
            <a:endParaRPr lang="tr-TR" sz="1200" b="0" dirty="0" smtClean="0"/>
          </a:p>
          <a:p>
            <a:pPr lvl="0"/>
            <a:endParaRPr lang="tr-TR" sz="1200" b="1" dirty="0" smtClean="0"/>
          </a:p>
          <a:p>
            <a:pPr lvl="0"/>
            <a:r>
              <a:rPr lang="tr-TR" sz="1200" b="1" dirty="0" smtClean="0"/>
              <a:t>Notlar</a:t>
            </a:r>
          </a:p>
          <a:p>
            <a:pPr lvl="0"/>
            <a:r>
              <a:rPr lang="tr-TR" sz="1200" dirty="0" smtClean="0"/>
              <a:t>Teslim notları veya izleyicilere ek bilgi sağlamak için Notlar bölümünü kullanın.</a:t>
            </a:r>
            <a:r>
              <a:rPr lang="tr-TR" sz="1200" baseline="0" dirty="0" smtClean="0"/>
              <a:t> Sununuz sırasında Sunu Görünümü'nde bu notları görüntüleyin. </a:t>
            </a:r>
          </a:p>
          <a:p>
            <a:pPr lvl="0">
              <a:buFontTx/>
              <a:buNone/>
            </a:pPr>
            <a:r>
              <a:rPr lang="tr-TR" sz="1200" dirty="0" smtClean="0"/>
              <a:t>Yazı tipi boyutuna dikkat edin (Erişilebilirlik, görünürlük, video kaydı ve çevrimiçi üretim için önemlidir)</a:t>
            </a:r>
          </a:p>
          <a:p>
            <a:pPr lvl="0"/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Birlikte kullanılan renkler </a:t>
            </a:r>
          </a:p>
          <a:p>
            <a:pPr lvl="0">
              <a:buFontTx/>
              <a:buNone/>
            </a:pPr>
            <a:r>
              <a:rPr lang="tr-TR" sz="1200" dirty="0" smtClean="0"/>
              <a:t>Grafiklere, çizelgelere ve metin kutularına özellikle dikkat edin.</a:t>
            </a:r>
            <a:r>
              <a:rPr lang="tr-TR" sz="1200" baseline="0" dirty="0" smtClean="0"/>
              <a:t> </a:t>
            </a:r>
            <a:endParaRPr lang="tr-TR" sz="1200" dirty="0" smtClean="0"/>
          </a:p>
          <a:p>
            <a:pPr lvl="0"/>
            <a:r>
              <a:rPr lang="tr-TR" sz="1200" dirty="0" smtClean="0"/>
              <a:t>Katılımcılar, siyah ve beyaz veya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yazdırabilir. Tümüyle siyah ve beyaz ve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yazdırırken renklerinizin uygun olacağından emin olmak için bir sınama baskısı çalıştırın.</a:t>
            </a:r>
          </a:p>
          <a:p>
            <a:pPr lvl="0">
              <a:buFontTx/>
              <a:buNone/>
            </a:pPr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Grafikler, tablolar ve çizimler</a:t>
            </a:r>
          </a:p>
          <a:p>
            <a:pPr lvl="0"/>
            <a:r>
              <a:rPr lang="tr-TR" sz="1200" dirty="0" smtClean="0"/>
              <a:t>Basit tutun: Mümkünse, tutarlı ve dikkat dağıtmayan stiller ve renkler kullanın.</a:t>
            </a:r>
          </a:p>
          <a:p>
            <a:pPr lvl="0"/>
            <a:r>
              <a:rPr lang="tr-TR" sz="1200" dirty="0" smtClean="0"/>
              <a:t>Tüm grafikleri ve tabloları etiketleyin.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71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dirty="0" smtClean="0"/>
              <a:t>Sunuya kısa bir genel bakış sağlayın.</a:t>
            </a:r>
            <a:r>
              <a:rPr lang="tr-TR" baseline="0" dirty="0" smtClean="0"/>
              <a:t> S</a:t>
            </a:r>
            <a:r>
              <a:rPr lang="tr-TR" dirty="0" smtClean="0"/>
              <a:t>Sununun ana odağını ve neden önemli olduğunu açıklayın.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Her bir önemli konuyu tanıtın.</a:t>
            </a:r>
          </a:p>
          <a:p>
            <a:r>
              <a:rPr lang="tr-TR" dirty="0" smtClean="0"/>
              <a:t>Katılımcılara bir yol haritası sunmak için</a:t>
            </a:r>
            <a:r>
              <a:rPr lang="tr-TR" baseline="0" dirty="0" smtClean="0"/>
              <a:t> bu </a:t>
            </a:r>
            <a:r>
              <a:rPr lang="tr-TR" dirty="0" smtClean="0"/>
              <a:t>özellikle bir sonraki tartışılacak konuyu vurgulayarak bu Genel Bakış slaydını sunu boyunca yineleyin.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56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sz="1200" dirty="0" smtClean="0"/>
              <a:t>Bu,</a:t>
            </a:r>
            <a:r>
              <a:rPr lang="tr-TR" sz="1200" baseline="0" dirty="0" smtClean="0"/>
              <a:t> geçiş kullanılan Genel Bakış slaytları için başka bir seçenektir.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99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24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tr-TR"/>
            </a:pPr>
            <a:r>
              <a:rPr lang="tr-TR" sz="1200" dirty="0" smtClean="0"/>
              <a:t>Bu,</a:t>
            </a:r>
            <a:r>
              <a:rPr lang="tr-TR" sz="1200" baseline="0" dirty="0" smtClean="0"/>
              <a:t> Genel Bakış slaydı için başka bir seçenektir.</a:t>
            </a:r>
            <a:endParaRPr lang="tr-TR" sz="1200" dirty="0" smtClean="0"/>
          </a:p>
          <a:p>
            <a:pPr marL="228600" indent="-228600">
              <a:buFont typeface="+mj-lt"/>
              <a:buNone/>
            </a:pPr>
            <a:endParaRPr lang="tr-T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56052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tr-TR"/>
            </a:pPr>
            <a:r>
              <a:rPr lang="tr-TR" sz="1200" dirty="0" smtClean="0"/>
              <a:t>Bu,</a:t>
            </a:r>
            <a:r>
              <a:rPr lang="tr-TR" sz="1200" baseline="0" dirty="0" smtClean="0"/>
              <a:t> Genel Bakış slaydı için başka bir seçenektir.</a:t>
            </a:r>
            <a:endParaRPr lang="tr-TR" sz="1200" dirty="0" smtClean="0"/>
          </a:p>
          <a:p>
            <a:pPr marL="228600" indent="-228600">
              <a:buFont typeface="+mj-lt"/>
              <a:buNone/>
            </a:pPr>
            <a:endParaRPr lang="tr-T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1088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b="0" dirty="0" smtClean="0"/>
              <a:t>Aranan</a:t>
            </a:r>
            <a:r>
              <a:rPr lang="tr-TR" b="0" baseline="0" dirty="0" smtClean="0"/>
              <a:t> eğitim tamamlandıktan sonra izleyiciler neleri yapabilir duruma gelecek?</a:t>
            </a:r>
            <a:r>
              <a:rPr lang="tr-TR" dirty="0" smtClean="0"/>
              <a:t> İzleyicilerin bu sunudan</a:t>
            </a:r>
            <a:r>
              <a:rPr lang="tr-TR" baseline="0" dirty="0" smtClean="0"/>
              <a:t> </a:t>
            </a:r>
            <a:r>
              <a:rPr lang="tr-TR" dirty="0" smtClean="0"/>
              <a:t>yararlanacağı her hedefi</a:t>
            </a:r>
            <a:r>
              <a:rPr lang="tr-TR" baseline="0" dirty="0" smtClean="0"/>
              <a:t> kısaca açıklayın.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55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b="0" dirty="0" smtClean="0"/>
              <a:t>Aranan</a:t>
            </a:r>
            <a:r>
              <a:rPr lang="tr-TR" b="0" baseline="0" dirty="0" smtClean="0"/>
              <a:t> eğitim tamamlandıktan sonra izleyiciler neleri yapabilir duruma gelecek?</a:t>
            </a:r>
            <a:r>
              <a:rPr lang="tr-TR" dirty="0" smtClean="0"/>
              <a:t> İzleyicilerin bu sunudan</a:t>
            </a:r>
            <a:r>
              <a:rPr lang="tr-TR" baseline="0" dirty="0" smtClean="0"/>
              <a:t> </a:t>
            </a:r>
            <a:r>
              <a:rPr lang="tr-TR" dirty="0" smtClean="0"/>
              <a:t>yararlanacağı her hedefi</a:t>
            </a:r>
            <a:r>
              <a:rPr lang="tr-TR" baseline="0" dirty="0" smtClean="0"/>
              <a:t> kısaca açıklayın.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78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Kısa tutun. Daha büyük yazı tipi boyutunu korumak için metninizi olabildiğince kısa yapın.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46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23.12.2017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Goo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hyperlink" Target="https://developers.google.com/apis-explorer/#p/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39752" y="1916832"/>
            <a:ext cx="6180224" cy="1470025"/>
          </a:xfrm>
        </p:spPr>
        <p:txBody>
          <a:bodyPr>
            <a:noAutofit/>
          </a:bodyPr>
          <a:lstStyle/>
          <a:p>
            <a:r>
              <a:rPr lang="tr-TR" sz="6000" dirty="0" smtClean="0"/>
              <a:t>Java programlama </a:t>
            </a:r>
            <a:br>
              <a:rPr lang="tr-TR" sz="6000" dirty="0" smtClean="0"/>
            </a:br>
            <a:r>
              <a:rPr lang="tr-TR" sz="6000" dirty="0" smtClean="0"/>
              <a:t>proje</a:t>
            </a:r>
            <a:endParaRPr lang="tr-T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31920" y="4005064"/>
            <a:ext cx="4772528" cy="990600"/>
          </a:xfrm>
        </p:spPr>
        <p:txBody>
          <a:bodyPr>
            <a:noAutofit/>
          </a:bodyPr>
          <a:lstStyle/>
          <a:p>
            <a:r>
              <a:rPr lang="tr-TR" sz="3200" dirty="0" smtClean="0">
                <a:latin typeface="+mn-lt"/>
              </a:rPr>
              <a:t>Taner </a:t>
            </a:r>
            <a:r>
              <a:rPr lang="tr-TR" sz="3200" dirty="0" smtClean="0">
                <a:latin typeface="+mn-lt"/>
              </a:rPr>
              <a:t>Yıldırım  </a:t>
            </a:r>
            <a:r>
              <a:rPr lang="tr-TR" sz="3200" dirty="0" smtClean="0">
                <a:latin typeface="+mn-lt"/>
              </a:rPr>
              <a:t>152802052</a:t>
            </a:r>
            <a:endParaRPr lang="tr-TR" sz="3200" dirty="0">
              <a:latin typeface="+mn-lt"/>
            </a:endParaRPr>
          </a:p>
          <a:p>
            <a:r>
              <a:rPr lang="tr-TR" sz="3200" dirty="0" smtClean="0">
                <a:latin typeface="+mn-lt"/>
              </a:rPr>
              <a:t>Serkan Kumru 152802042</a:t>
            </a:r>
            <a:endParaRPr lang="tr-TR" sz="32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1388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tr-TR" sz="4800" dirty="0" smtClean="0"/>
              <a:t>Kullanılan Teknolojiler</a:t>
            </a:r>
            <a:endParaRPr lang="tr-TR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9421" y="1628801"/>
            <a:ext cx="8496944" cy="4392488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Android</a:t>
            </a:r>
            <a:r>
              <a:rPr lang="tr-TR" sz="3600" dirty="0" smtClean="0"/>
              <a:t> </a:t>
            </a:r>
            <a:r>
              <a:rPr lang="tr-TR" sz="3600" dirty="0" err="1"/>
              <a:t>S</a:t>
            </a:r>
            <a:r>
              <a:rPr lang="tr-TR" sz="3600" dirty="0" err="1" smtClean="0"/>
              <a:t>tudio</a:t>
            </a:r>
            <a:r>
              <a:rPr lang="tr-TR" sz="3600" dirty="0" smtClean="0"/>
              <a:t> </a:t>
            </a:r>
          </a:p>
          <a:p>
            <a:r>
              <a:rPr lang="tr-TR" sz="3600" dirty="0" smtClean="0"/>
              <a:t>Google </a:t>
            </a:r>
            <a:r>
              <a:rPr lang="tr-TR" sz="3600" dirty="0" err="1" smtClean="0"/>
              <a:t>text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speech</a:t>
            </a:r>
            <a:r>
              <a:rPr lang="tr-TR" sz="3600" dirty="0" smtClean="0"/>
              <a:t> API</a:t>
            </a:r>
          </a:p>
          <a:p>
            <a:endParaRPr lang="tr-TR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48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764704"/>
            <a:ext cx="7681664" cy="5767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dirty="0" smtClean="0"/>
              <a:t>Yapılan uygulama hakkında;</a:t>
            </a:r>
          </a:p>
          <a:p>
            <a:endParaRPr lang="tr-TR" sz="2800" dirty="0"/>
          </a:p>
          <a:p>
            <a:r>
              <a:rPr lang="tr-TR" sz="2800" dirty="0" err="1" smtClean="0"/>
              <a:t>Android</a:t>
            </a:r>
            <a:r>
              <a:rPr lang="tr-TR" sz="2800" dirty="0" smtClean="0"/>
              <a:t> uygulama olarak kullanıcının istediği kitabı seçerek okumasını sağlar</a:t>
            </a:r>
            <a:r>
              <a:rPr lang="tr-TR" sz="2800" dirty="0" smtClean="0"/>
              <a:t>. Açılan </a:t>
            </a:r>
            <a:r>
              <a:rPr lang="tr-TR" sz="2800" dirty="0" smtClean="0"/>
              <a:t>kitabı </a:t>
            </a:r>
            <a:r>
              <a:rPr lang="tr-TR" sz="2800" dirty="0" err="1" smtClean="0"/>
              <a:t>google</a:t>
            </a:r>
            <a:r>
              <a:rPr lang="tr-TR" sz="2800" dirty="0" smtClean="0"/>
              <a:t> </a:t>
            </a:r>
            <a:r>
              <a:rPr lang="tr-TR" sz="2800" dirty="0" err="1" smtClean="0"/>
              <a:t>text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speech</a:t>
            </a:r>
            <a:r>
              <a:rPr lang="tr-TR" sz="2800" dirty="0" smtClean="0"/>
              <a:t> ile sesli olarak dinleyebilir.</a:t>
            </a:r>
          </a:p>
          <a:p>
            <a:endParaRPr lang="tr-TR" sz="2800" dirty="0" smtClean="0"/>
          </a:p>
          <a:p>
            <a:r>
              <a:rPr lang="tr-TR" sz="2800" dirty="0" smtClean="0"/>
              <a:t>Menü</a:t>
            </a:r>
            <a:br>
              <a:rPr lang="tr-TR" sz="2800" dirty="0" smtClean="0"/>
            </a:br>
            <a:r>
              <a:rPr lang="tr-TR" sz="2800" dirty="0" smtClean="0"/>
              <a:t>1- Kitapların listesi</a:t>
            </a:r>
            <a:br>
              <a:rPr lang="tr-TR" sz="2800" dirty="0" smtClean="0"/>
            </a:br>
            <a:r>
              <a:rPr lang="tr-TR" sz="2800" dirty="0" smtClean="0"/>
              <a:t>2- Seçilen kitabın açıldığı </a:t>
            </a:r>
            <a:r>
              <a:rPr lang="tr-TR" sz="2800" dirty="0" err="1" smtClean="0"/>
              <a:t>secont</a:t>
            </a:r>
            <a:r>
              <a:rPr lang="tr-TR" sz="2800" dirty="0" smtClean="0"/>
              <a:t> </a:t>
            </a:r>
            <a:r>
              <a:rPr lang="tr-TR" sz="2800" dirty="0" err="1" smtClean="0"/>
              <a:t>activity</a:t>
            </a:r>
            <a:r>
              <a:rPr lang="tr-TR" sz="2800" dirty="0" smtClean="0"/>
              <a:t> </a:t>
            </a:r>
            <a:br>
              <a:rPr lang="tr-TR" sz="2800" dirty="0" smtClean="0"/>
            </a:br>
            <a:r>
              <a:rPr lang="tr-TR" sz="2800" dirty="0" smtClean="0"/>
              <a:t>3- Sesli olarak dinleme butonu</a:t>
            </a:r>
            <a:br>
              <a:rPr lang="tr-TR" sz="2800" dirty="0" smtClean="0"/>
            </a:br>
            <a:endParaRPr lang="tr-TR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-125152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9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836712"/>
            <a:ext cx="7212002" cy="5106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b="1" dirty="0"/>
              <a:t>Google </a:t>
            </a:r>
            <a:r>
              <a:rPr lang="tr-TR" sz="2800" b="1" dirty="0" smtClean="0"/>
              <a:t>Metin-Konuşma Motoru</a:t>
            </a:r>
            <a:r>
              <a:rPr lang="tr-TR" sz="2800" dirty="0"/>
              <a:t> 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(</a:t>
            </a:r>
            <a:r>
              <a:rPr lang="tr-TR" sz="2800" i="1" dirty="0" smtClean="0"/>
              <a:t>Google </a:t>
            </a:r>
            <a:r>
              <a:rPr lang="tr-TR" sz="2800" i="1" dirty="0" err="1"/>
              <a:t>Text</a:t>
            </a:r>
            <a:r>
              <a:rPr lang="tr-TR" sz="2800" i="1" dirty="0"/>
              <a:t>-</a:t>
            </a:r>
            <a:r>
              <a:rPr lang="tr-TR" sz="2800" i="1" dirty="0" err="1"/>
              <a:t>to</a:t>
            </a:r>
            <a:r>
              <a:rPr lang="tr-TR" sz="2800" i="1" dirty="0"/>
              <a:t>-Speech</a:t>
            </a:r>
            <a:r>
              <a:rPr lang="tr-TR" sz="2800" dirty="0"/>
              <a:t>) </a:t>
            </a:r>
            <a:r>
              <a:rPr lang="tr-TR" sz="2800" dirty="0" err="1"/>
              <a:t>Android</a:t>
            </a:r>
            <a:r>
              <a:rPr lang="tr-TR" sz="2800" dirty="0"/>
              <a:t> işletim sistemi için </a:t>
            </a:r>
            <a:r>
              <a:rPr lang="tr-TR" sz="2800" dirty="0">
                <a:hlinkClick r:id="rId3" tooltip="Google"/>
              </a:rPr>
              <a:t>Google</a:t>
            </a:r>
            <a:r>
              <a:rPr lang="tr-TR" sz="2800" dirty="0"/>
              <a:t> tarafından geliştirilmiş bir ekran okuyucu uygulamasıdır. Uygulamaları, ekrandaki metni yüksek sesle okumaya (konuşmaya) güç verir.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9200" y="-32852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1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816090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4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804666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5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Kaynak kodların çalıştırarak gösterimi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84281"/>
            <a:ext cx="2880320" cy="5369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7656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Kaynak kodların çalıştırarak gösterimi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4744"/>
            <a:ext cx="2885382" cy="53585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89162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5"/>
              </a:rPr>
              <a:t>https://developers.google.com/apis-explorer/#p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/>
              <a:t>https://cloud.google.com/speech/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6772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339</Words>
  <Application>Microsoft Office PowerPoint</Application>
  <PresentationFormat>Ekran Gösterisi (4:3)</PresentationFormat>
  <Paragraphs>52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Eğitim</vt:lpstr>
      <vt:lpstr>Java programlama  proje</vt:lpstr>
      <vt:lpstr>Kullanılan Teknolojiler</vt:lpstr>
      <vt:lpstr>PowerPoint Sunusu</vt:lpstr>
      <vt:lpstr>PowerPoint Sunusu</vt:lpstr>
      <vt:lpstr>PowerPoint Sunusu</vt:lpstr>
      <vt:lpstr>PowerPoint Sunusu</vt:lpstr>
      <vt:lpstr>Kaynak kodların çalıştırarak gösterimi</vt:lpstr>
      <vt:lpstr>Kaynak kodların çalıştırarak gösterimi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2017-12-05T17:35:41Z</dcterms:created>
  <dcterms:modified xsi:type="dcterms:W3CDTF">2017-12-22T21:15:18Z</dcterms:modified>
</cp:coreProperties>
</file>