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4"/>
  </p:notesMasterIdLst>
  <p:handoutMasterIdLst>
    <p:handoutMasterId r:id="rId15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</p:sldIdLst>
  <p:sldSz cx="9144000" cy="6858000" type="screen4x3"/>
  <p:notesSz cx="7086600" cy="93741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2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10100"/>
    <a:srgbClr val="010000"/>
    <a:srgbClr val="000101"/>
    <a:srgbClr val="000001"/>
    <a:srgbClr val="020202"/>
    <a:srgbClr val="C0C0C0"/>
    <a:srgbClr val="808080"/>
    <a:srgbClr val="6B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405" autoAdjust="0"/>
  </p:normalViewPr>
  <p:slideViewPr>
    <p:cSldViewPr snapToGrid="0" snapToObjects="1"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40" y="-114"/>
      </p:cViewPr>
      <p:guideLst>
        <p:guide orient="horz" pos="2952"/>
        <p:guide pos="22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48" tIns="45330" rIns="90648" bIns="45330" numCol="1" anchor="t" anchorCtr="0" compatLnSpc="1">
            <a:prstTxWarp prst="textNoShape">
              <a:avLst/>
            </a:prstTxWarp>
          </a:bodyPr>
          <a:lstStyle>
            <a:lvl1pPr defTabSz="906463">
              <a:defRPr sz="1200">
                <a:latin typeface="Arial" pitchFamily="2" charset="0"/>
              </a:defRPr>
            </a:lvl1pPr>
          </a:lstStyle>
          <a:p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3200" y="0"/>
            <a:ext cx="307181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48" tIns="45330" rIns="90648" bIns="45330" numCol="1" anchor="t" anchorCtr="0" compatLnSpc="1">
            <a:prstTxWarp prst="textNoShape">
              <a:avLst/>
            </a:prstTxWarp>
          </a:bodyPr>
          <a:lstStyle>
            <a:lvl1pPr algn="r" defTabSz="906463">
              <a:defRPr sz="1200">
                <a:latin typeface="Arial" pitchFamily="2" charset="0"/>
              </a:defRPr>
            </a:lvl1pPr>
          </a:lstStyle>
          <a:p>
            <a:fld id="{327D3DD7-6162-4C90-87F7-2D469BEDCAC0}" type="datetime4">
              <a:rPr lang="en-US" smtClean="0">
                <a:latin typeface="Mark Offc For MC" panose="020B0504020101010102" pitchFamily="34" charset="0"/>
              </a:rPr>
              <a:t>March 4, 2018</a:t>
            </a:fld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02700"/>
            <a:ext cx="307181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48" tIns="45330" rIns="90648" bIns="45330" numCol="1" anchor="b" anchorCtr="0" compatLnSpc="1">
            <a:prstTxWarp prst="textNoShape">
              <a:avLst/>
            </a:prstTxWarp>
          </a:bodyPr>
          <a:lstStyle>
            <a:lvl1pPr defTabSz="906463">
              <a:defRPr sz="1200">
                <a:latin typeface="Arial" pitchFamily="2" charset="0"/>
              </a:defRPr>
            </a:lvl1pPr>
          </a:lstStyle>
          <a:p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3200" y="8902700"/>
            <a:ext cx="307181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48" tIns="45330" rIns="90648" bIns="45330" numCol="1" anchor="b" anchorCtr="0" compatLnSpc="1">
            <a:prstTxWarp prst="textNoShape">
              <a:avLst/>
            </a:prstTxWarp>
          </a:bodyPr>
          <a:lstStyle>
            <a:lvl1pPr algn="r" defTabSz="906463">
              <a:defRPr sz="1200">
                <a:latin typeface="Arial" pitchFamily="2" charset="0"/>
              </a:defRPr>
            </a:lvl1pPr>
          </a:lstStyle>
          <a:p>
            <a:fld id="{C8B66C32-457D-4C1D-9311-2FF8084A158A}" type="slidenum">
              <a:rPr lang="en-US">
                <a:latin typeface="Mark Offc For MC" panose="020B0504020101010102" pitchFamily="34" charset="0"/>
              </a:rPr>
              <a:pPr/>
              <a:t>‹#›</a:t>
            </a:fld>
            <a:endParaRPr lang="en-US" dirty="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61695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18" tIns="47009" rIns="94018" bIns="47009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4788" y="0"/>
            <a:ext cx="307022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18" tIns="47009" rIns="94018" bIns="47009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latin typeface="Mark Offc For MC" panose="020B0504020101010102" pitchFamily="34" charset="0"/>
              </a:defRPr>
            </a:lvl1pPr>
          </a:lstStyle>
          <a:p>
            <a:fld id="{1A4ECC2E-6B21-4EDF-9962-8B3436CAA58C}" type="datetime4">
              <a:rPr lang="en-US" smtClean="0"/>
              <a:t>March 4, 2018</a:t>
            </a:fld>
            <a:endParaRPr lang="en-US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25613" y="846138"/>
            <a:ext cx="3635375" cy="2727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8600" y="3863975"/>
            <a:ext cx="6627813" cy="480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18" tIns="47009" rIns="94018" bIns="470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4288"/>
            <a:ext cx="307022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18" tIns="47009" rIns="94018" bIns="47009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4788" y="8904288"/>
            <a:ext cx="307022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18" tIns="47009" rIns="94018" bIns="47009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latin typeface="Mark Offc For MC" panose="020B0504020101010102" pitchFamily="34" charset="0"/>
              </a:defRPr>
            </a:lvl1pPr>
          </a:lstStyle>
          <a:p>
            <a:fld id="{E6C388D9-8E38-4EC6-8E5A-9BD94593D2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3847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1pPr>
    <a:lvl2pPr marL="222250" indent="-107950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2pPr>
    <a:lvl3pPr marL="463550" indent="-127000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3pPr>
    <a:lvl4pPr marL="688975" indent="-1111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4pPr>
    <a:lvl5pPr marL="914400" indent="-1111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7DB84E2-6D47-4781-A017-55713C4E638B}" type="datetime4">
              <a:rPr lang="en-US" smtClean="0"/>
              <a:t>March 4,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C388D9-8E38-4EC6-8E5A-9BD94593D26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58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AFCB16E-ECFC-4BA0-9BF1-072CA982BC4C}" type="datetime4">
              <a:rPr lang="en-US" smtClean="0"/>
              <a:t>March 4,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C388D9-8E38-4EC6-8E5A-9BD94593D26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256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AFCB16E-ECFC-4BA0-9BF1-072CA982BC4C}" type="datetime4">
              <a:rPr lang="en-US" smtClean="0"/>
              <a:t>March 4,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C388D9-8E38-4EC6-8E5A-9BD94593D26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54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AFCB16E-ECFC-4BA0-9BF1-072CA982BC4C}" type="datetime4">
              <a:rPr lang="en-US" smtClean="0"/>
              <a:t>March 4,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C388D9-8E38-4EC6-8E5A-9BD94593D26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27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AFCB16E-ECFC-4BA0-9BF1-072CA982BC4C}" type="datetime4">
              <a:rPr lang="en-US" smtClean="0"/>
              <a:t>March 4,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C388D9-8E38-4EC6-8E5A-9BD94593D26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040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AFCB16E-ECFC-4BA0-9BF1-072CA982BC4C}" type="datetime4">
              <a:rPr lang="en-US" smtClean="0"/>
              <a:t>March 4,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C388D9-8E38-4EC6-8E5A-9BD94593D26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82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AFCB16E-ECFC-4BA0-9BF1-072CA982BC4C}" type="datetime4">
              <a:rPr lang="en-US" smtClean="0"/>
              <a:t>March 4,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C388D9-8E38-4EC6-8E5A-9BD94593D26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29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AFCB16E-ECFC-4BA0-9BF1-072CA982BC4C}" type="datetime4">
              <a:rPr lang="en-US" smtClean="0"/>
              <a:t>March 4,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C388D9-8E38-4EC6-8E5A-9BD94593D26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69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AFCB16E-ECFC-4BA0-9BF1-072CA982BC4C}" type="datetime4">
              <a:rPr lang="en-US" smtClean="0"/>
              <a:t>March 4,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C388D9-8E38-4EC6-8E5A-9BD94593D26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445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AFCB16E-ECFC-4BA0-9BF1-072CA982BC4C}" type="datetime4">
              <a:rPr lang="en-US" smtClean="0"/>
              <a:t>March 4,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C388D9-8E38-4EC6-8E5A-9BD94593D26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71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AFCB16E-ECFC-4BA0-9BF1-072CA982BC4C}" type="datetime4">
              <a:rPr lang="en-US" smtClean="0"/>
              <a:t>March 4,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C388D9-8E38-4EC6-8E5A-9BD94593D26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19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AFCB16E-ECFC-4BA0-9BF1-072CA982BC4C}" type="datetime4">
              <a:rPr lang="en-US" smtClean="0"/>
              <a:t>March 4,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C388D9-8E38-4EC6-8E5A-9BD94593D26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1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76072" y="3131220"/>
            <a:ext cx="6309360" cy="36671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lnSpc>
                <a:spcPct val="90000"/>
              </a:lnSpc>
              <a:spcAft>
                <a:spcPct val="0"/>
              </a:spcAft>
              <a:buFont typeface="Arial" pitchFamily="2" charset="0"/>
              <a:buNone/>
              <a:def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 typeface="Arial" pitchFamily="2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2426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76072" y="2500982"/>
            <a:ext cx="6309360" cy="56323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35875" y="6621463"/>
            <a:ext cx="1277938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r>
              <a:rPr lang="en-US" smtClean="0"/>
              <a:t>Page </a:t>
            </a:r>
            <a:fld id="{5698A34F-157D-4FC3-B6AE-341A8B909D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6072" y="6475413"/>
            <a:ext cx="4000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defRPr sz="1000">
                <a:latin typeface="+mj-lt"/>
              </a:defRPr>
            </a:lvl1pPr>
          </a:lstStyle>
          <a:p>
            <a:r>
              <a:rPr lang="en-US" smtClean="0"/>
              <a:t>QA - Questions &amp; Answers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35875" y="6475413"/>
            <a:ext cx="127793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r>
              <a:rPr lang="en-US" smtClean="0"/>
              <a:t>March 4, 2018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76072" y="1344613"/>
            <a:ext cx="7389812" cy="461665"/>
          </a:xfr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latin typeface="Mark Offc For MC" panose="020B0504020101010102" pitchFamily="34" charset="0"/>
                <a:ea typeface="+mn-ea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6072" y="1827212"/>
            <a:ext cx="7394575" cy="4041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717550"/>
            <a:ext cx="6880225" cy="449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35875" y="6621463"/>
            <a:ext cx="1277938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r>
              <a:rPr lang="en-US" smtClean="0"/>
              <a:t>Page </a:t>
            </a:r>
            <a:fld id="{5698A34F-157D-4FC3-B6AE-341A8B909D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6072" y="6475413"/>
            <a:ext cx="4000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defRPr sz="1000">
                <a:latin typeface="+mj-lt"/>
              </a:defRPr>
            </a:lvl1pPr>
          </a:lstStyle>
          <a:p>
            <a:r>
              <a:rPr lang="en-US" smtClean="0"/>
              <a:t>QA - Questions &amp; Answers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35875" y="6475413"/>
            <a:ext cx="127793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r>
              <a:rPr lang="en-US" smtClean="0"/>
              <a:t>March 4, 2018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76072" y="717550"/>
            <a:ext cx="6880225" cy="449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76072" y="1827213"/>
            <a:ext cx="3621088" cy="40417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44987" y="1827213"/>
            <a:ext cx="3621088" cy="40417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76072" y="1344613"/>
            <a:ext cx="3616325" cy="461665"/>
          </a:xfr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latin typeface="Mark Offc For MC" panose="020B0504020101010102" pitchFamily="34" charset="0"/>
                <a:ea typeface="+mn-ea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4349750" y="1344613"/>
            <a:ext cx="3616325" cy="461665"/>
          </a:xfr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latin typeface="Mark Offc For MC" panose="020B0504020101010102" pitchFamily="34" charset="0"/>
                <a:ea typeface="+mn-ea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 smtClean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en-US" sz="2400" b="1" kern="1200" dirty="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5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35875" y="6621463"/>
            <a:ext cx="1277938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r>
              <a:rPr lang="en-US" smtClean="0"/>
              <a:t>Page </a:t>
            </a:r>
            <a:fld id="{5698A34F-157D-4FC3-B6AE-341A8B909D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6072" y="6475413"/>
            <a:ext cx="4000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defRPr sz="1000">
                <a:latin typeface="+mj-lt"/>
              </a:defRPr>
            </a:lvl1pPr>
          </a:lstStyle>
          <a:p>
            <a:r>
              <a:rPr lang="en-US" smtClean="0"/>
              <a:t>QA - Questions &amp; Answers</a:t>
            </a:r>
            <a:endParaRPr lang="en-US" dirty="0"/>
          </a:p>
        </p:txBody>
      </p:sp>
      <p:sp>
        <p:nvSpPr>
          <p:cNvPr id="2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35875" y="6475413"/>
            <a:ext cx="127793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r>
              <a:rPr lang="en-US" smtClean="0"/>
              <a:t>March 4, 2018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717550"/>
            <a:ext cx="6880225" cy="449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76072" y="1827213"/>
            <a:ext cx="3621088" cy="40417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44987" y="1827213"/>
            <a:ext cx="3621088" cy="40417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35875" y="6621463"/>
            <a:ext cx="1277938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r>
              <a:rPr lang="en-US" smtClean="0"/>
              <a:t>Page </a:t>
            </a:r>
            <a:fld id="{5698A34F-157D-4FC3-B6AE-341A8B909D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6072" y="6475413"/>
            <a:ext cx="4000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defRPr sz="1000">
                <a:latin typeface="+mj-lt"/>
              </a:defRPr>
            </a:lvl1pPr>
          </a:lstStyle>
          <a:p>
            <a:r>
              <a:rPr lang="en-US" smtClean="0"/>
              <a:t>QA - Questions &amp; Answers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35875" y="6475413"/>
            <a:ext cx="127793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r>
              <a:rPr lang="en-US" smtClean="0"/>
              <a:t>March 4, 2018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717550"/>
            <a:ext cx="6880225" cy="449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35875" y="6621463"/>
            <a:ext cx="1277938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r>
              <a:rPr lang="en-US" smtClean="0"/>
              <a:t>Page </a:t>
            </a:r>
            <a:fld id="{5698A34F-157D-4FC3-B6AE-341A8B909D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6072" y="6475413"/>
            <a:ext cx="4000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defRPr sz="1000">
                <a:latin typeface="+mj-lt"/>
              </a:defRPr>
            </a:lvl1pPr>
          </a:lstStyle>
          <a:p>
            <a:r>
              <a:rPr lang="en-US" smtClean="0"/>
              <a:t>QA - Questions &amp; Answers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35875" y="6475413"/>
            <a:ext cx="127793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r>
              <a:rPr lang="en-US" smtClean="0"/>
              <a:t>March 4, 2018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4" name="Rectangle 8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76072" y="4835525"/>
            <a:ext cx="6309360" cy="103412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Section Divider title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5000">
              <a:srgbClr val="AFAFAF"/>
            </a:gs>
            <a:gs pos="11000">
              <a:srgbClr val="BBBBBB"/>
            </a:gs>
            <a:gs pos="4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4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6072" y="1827213"/>
            <a:ext cx="7394575" cy="404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23240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576072" y="717550"/>
            <a:ext cx="6880225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35875" y="6621463"/>
            <a:ext cx="1277938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r>
              <a:rPr lang="en-US" smtClean="0"/>
              <a:t>Page </a:t>
            </a:r>
            <a:fld id="{5698A34F-157D-4FC3-B6AE-341A8B909D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6072" y="6475413"/>
            <a:ext cx="4000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defRPr sz="1000">
                <a:latin typeface="+mj-lt"/>
              </a:defRPr>
            </a:lvl1pPr>
          </a:lstStyle>
          <a:p>
            <a:r>
              <a:rPr lang="en-US" smtClean="0"/>
              <a:t>QA - Questions &amp; Answers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35875" y="6475413"/>
            <a:ext cx="127793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r>
              <a:rPr lang="en-US" smtClean="0"/>
              <a:t>March 4, 2018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2" r:id="rId2"/>
    <p:sldLayoutId id="2147483653" r:id="rId3"/>
    <p:sldLayoutId id="2147483656" r:id="rId4"/>
    <p:sldLayoutId id="2147483655" r:id="rId5"/>
    <p:sldLayoutId id="2147483657" r:id="rId6"/>
    <p:sldLayoutId id="2147483659" r:id="rId7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Mark Offc For MC" panose="020B0504020101010102" pitchFamily="34" charset="0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pitchFamily="2" charset="0"/>
        </a:defRPr>
      </a:lvl9pPr>
    </p:titleStyle>
    <p:bodyStyle>
      <a:lvl1pPr marL="225425" indent="-225425" algn="l" rtl="0" eaLnBrk="1" fontAlgn="base" hangingPunct="1">
        <a:spcBef>
          <a:spcPct val="0"/>
        </a:spcBef>
        <a:spcAft>
          <a:spcPct val="40000"/>
        </a:spcAft>
        <a:buSzPct val="85000"/>
        <a:buFont typeface="Arial" pitchFamily="2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8925" algn="l" rtl="0" eaLnBrk="1" fontAlgn="base" hangingPunct="1">
        <a:spcBef>
          <a:spcPct val="0"/>
        </a:spcBef>
        <a:spcAft>
          <a:spcPct val="40000"/>
        </a:spcAft>
        <a:buSzPct val="80000"/>
        <a:buFont typeface="Arial" pitchFamily="2" charset="0"/>
        <a:buChar char="–"/>
        <a:defRPr sz="2200">
          <a:solidFill>
            <a:schemeClr val="tx1"/>
          </a:solidFill>
          <a:latin typeface="+mn-lt"/>
        </a:defRPr>
      </a:lvl2pPr>
      <a:lvl3pPr marL="968375" indent="-225425" algn="l" rtl="0" eaLnBrk="1" fontAlgn="base" hangingPunct="1">
        <a:spcBef>
          <a:spcPct val="0"/>
        </a:spcBef>
        <a:spcAft>
          <a:spcPct val="40000"/>
        </a:spcAft>
        <a:buSzPct val="85000"/>
        <a:buFont typeface="Arial" pitchFamily="2" charset="0"/>
        <a:buChar char="–"/>
        <a:defRPr sz="2000">
          <a:solidFill>
            <a:schemeClr val="tx1"/>
          </a:solidFill>
          <a:latin typeface="+mn-lt"/>
        </a:defRPr>
      </a:lvl3pPr>
      <a:lvl4pPr marL="1368425" indent="-225425" algn="l" rtl="0" eaLnBrk="1" fontAlgn="base" hangingPunct="1">
        <a:spcBef>
          <a:spcPct val="0"/>
        </a:spcBef>
        <a:spcAft>
          <a:spcPct val="40000"/>
        </a:spcAft>
        <a:buFont typeface="Arial" pitchFamily="2" charset="0"/>
        <a:buChar char="–"/>
        <a:defRPr>
          <a:solidFill>
            <a:schemeClr val="tx1"/>
          </a:solidFill>
          <a:latin typeface="+mn-lt"/>
        </a:defRPr>
      </a:lvl4pPr>
      <a:lvl5pPr marL="1709738" indent="-227013" algn="l" rtl="0" eaLnBrk="1" fontAlgn="base" hangingPunct="1">
        <a:spcBef>
          <a:spcPct val="0"/>
        </a:spcBef>
        <a:spcAft>
          <a:spcPct val="40000"/>
        </a:spcAft>
        <a:buSzPct val="80000"/>
        <a:buFont typeface="Arial" pitchFamily="2" charset="0"/>
        <a:buChar char="–"/>
        <a:defRPr sz="1600">
          <a:solidFill>
            <a:schemeClr val="tx1"/>
          </a:solidFill>
          <a:latin typeface="+mn-lt"/>
        </a:defRPr>
      </a:lvl5pPr>
      <a:lvl6pPr marL="2166938" indent="-227013" algn="l" rtl="0" eaLnBrk="1" fontAlgn="base" hangingPunct="1">
        <a:spcBef>
          <a:spcPct val="0"/>
        </a:spcBef>
        <a:spcAft>
          <a:spcPct val="40000"/>
        </a:spcAft>
        <a:buSzPct val="80000"/>
        <a:buFont typeface="Arial" pitchFamily="2" charset="0"/>
        <a:buChar char="–"/>
        <a:defRPr sz="1600">
          <a:solidFill>
            <a:schemeClr val="tx1"/>
          </a:solidFill>
          <a:latin typeface="+mn-lt"/>
        </a:defRPr>
      </a:lvl6pPr>
      <a:lvl7pPr marL="2624138" indent="-227013" algn="l" rtl="0" eaLnBrk="1" fontAlgn="base" hangingPunct="1">
        <a:spcBef>
          <a:spcPct val="0"/>
        </a:spcBef>
        <a:spcAft>
          <a:spcPct val="40000"/>
        </a:spcAft>
        <a:buSzPct val="80000"/>
        <a:buFont typeface="Arial" pitchFamily="2" charset="0"/>
        <a:buChar char="–"/>
        <a:defRPr sz="1600">
          <a:solidFill>
            <a:schemeClr val="tx1"/>
          </a:solidFill>
          <a:latin typeface="+mn-lt"/>
        </a:defRPr>
      </a:lvl7pPr>
      <a:lvl8pPr marL="3081338" indent="-227013" algn="l" rtl="0" eaLnBrk="1" fontAlgn="base" hangingPunct="1">
        <a:spcBef>
          <a:spcPct val="0"/>
        </a:spcBef>
        <a:spcAft>
          <a:spcPct val="40000"/>
        </a:spcAft>
        <a:buSzPct val="80000"/>
        <a:buFont typeface="Arial" pitchFamily="2" charset="0"/>
        <a:buChar char="–"/>
        <a:defRPr sz="1600">
          <a:solidFill>
            <a:schemeClr val="tx1"/>
          </a:solidFill>
          <a:latin typeface="+mn-lt"/>
        </a:defRPr>
      </a:lvl8pPr>
      <a:lvl9pPr marL="3538538" indent="-227013" algn="l" rtl="0" eaLnBrk="1" fontAlgn="base" hangingPunct="1">
        <a:spcBef>
          <a:spcPct val="0"/>
        </a:spcBef>
        <a:spcAft>
          <a:spcPct val="40000"/>
        </a:spcAft>
        <a:buSzPct val="80000"/>
        <a:buFont typeface="Arial" pitchFamily="2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Visio_Drawing3.vsdx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Visio_Drawing4.vsdx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Visio_Drawing1.vsdx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Visio_Drawing2.vsdx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2" y="2500982"/>
            <a:ext cx="6309360" cy="563231"/>
          </a:xfrm>
        </p:spPr>
        <p:txBody>
          <a:bodyPr/>
          <a:lstStyle/>
          <a:p>
            <a:r>
              <a:rPr lang="tr-TR" dirty="0" smtClean="0"/>
              <a:t>QA – Questions &amp; Answers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" y="3131220"/>
            <a:ext cx="6309360" cy="369332"/>
          </a:xfrm>
        </p:spPr>
        <p:txBody>
          <a:bodyPr/>
          <a:lstStyle/>
          <a:p>
            <a:r>
              <a:rPr lang="tr-TR" dirty="0" smtClean="0"/>
              <a:t>Mar 4, 2018</a:t>
            </a:r>
            <a:endParaRPr lang="en-US" dirty="0"/>
          </a:p>
        </p:txBody>
      </p:sp>
      <p:pic>
        <p:nvPicPr>
          <p:cNvPr id="6" name="Picture 5" descr="C:\Users\e062078\BOUN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2" y="5025036"/>
            <a:ext cx="1435894" cy="140841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ubtitle 2"/>
          <p:cNvSpPr txBox="1">
            <a:spLocks/>
          </p:cNvSpPr>
          <p:nvPr/>
        </p:nvSpPr>
        <p:spPr bwMode="auto">
          <a:xfrm>
            <a:off x="576072" y="3565911"/>
            <a:ext cx="6309360" cy="3139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85000"/>
              <a:buFont typeface="Arial" pitchFamily="2" charset="0"/>
              <a:buNone/>
              <a:def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628650" indent="-288925" algn="l" rtl="0" eaLnBrk="1" fontAlgn="base" hangingPunct="1">
              <a:spcBef>
                <a:spcPct val="0"/>
              </a:spcBef>
              <a:spcAft>
                <a:spcPct val="40000"/>
              </a:spcAft>
              <a:buSzPct val="80000"/>
              <a:buFont typeface="Arial" pitchFamily="2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968375" indent="-225425" algn="l" rtl="0" eaLnBrk="1" fontAlgn="base" hangingPunct="1">
              <a:spcBef>
                <a:spcPct val="0"/>
              </a:spcBef>
              <a:spcAft>
                <a:spcPct val="40000"/>
              </a:spcAft>
              <a:buSzPct val="85000"/>
              <a:buFont typeface="Arial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368425" indent="-225425" algn="l" rtl="0" eaLnBrk="1" fontAlgn="base" hangingPunct="1">
              <a:spcBef>
                <a:spcPct val="0"/>
              </a:spcBef>
              <a:spcAft>
                <a:spcPct val="40000"/>
              </a:spcAft>
              <a:buFont typeface="Arial" pitchFamily="2" charset="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709738" indent="-227013" algn="l" rtl="0" eaLnBrk="1" fontAlgn="base" hangingPunct="1">
              <a:spcBef>
                <a:spcPct val="0"/>
              </a:spcBef>
              <a:spcAft>
                <a:spcPct val="40000"/>
              </a:spcAft>
              <a:buSzPct val="80000"/>
              <a:buFont typeface="Arial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2166938" indent="-227013" algn="l" rtl="0" eaLnBrk="1" fontAlgn="base" hangingPunct="1">
              <a:spcBef>
                <a:spcPct val="0"/>
              </a:spcBef>
              <a:spcAft>
                <a:spcPct val="40000"/>
              </a:spcAft>
              <a:buSzPct val="80000"/>
              <a:buFont typeface="Arial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2624138" indent="-227013" algn="l" rtl="0" eaLnBrk="1" fontAlgn="base" hangingPunct="1">
              <a:spcBef>
                <a:spcPct val="0"/>
              </a:spcBef>
              <a:spcAft>
                <a:spcPct val="40000"/>
              </a:spcAft>
              <a:buSzPct val="80000"/>
              <a:buFont typeface="Arial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3081338" indent="-227013" algn="l" rtl="0" eaLnBrk="1" fontAlgn="base" hangingPunct="1">
              <a:spcBef>
                <a:spcPct val="0"/>
              </a:spcBef>
              <a:spcAft>
                <a:spcPct val="40000"/>
              </a:spcAft>
              <a:buSzPct val="80000"/>
              <a:buFont typeface="Arial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3538538" indent="-227013" algn="l" rtl="0" eaLnBrk="1" fontAlgn="base" hangingPunct="1">
              <a:spcBef>
                <a:spcPct val="0"/>
              </a:spcBef>
              <a:spcAft>
                <a:spcPct val="40000"/>
              </a:spcAft>
              <a:buSzPct val="80000"/>
              <a:buFont typeface="Arial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tr-TR" sz="1600" dirty="0" smtClean="0"/>
              <a:t>Taner Eşme</a:t>
            </a:r>
            <a:endParaRPr lang="tr-TR" sz="16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March 4, 2018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QA - Questions &amp; Answers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5698A34F-157D-4FC3-B6AE-341A8B909DE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Sequence Diagrams – New Question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March 4,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QA - Questions &amp; Answers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5698A34F-157D-4FC3-B6AE-341A8B909DE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 descr="C:\Users\e062078\BOUN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1" y="6292082"/>
            <a:ext cx="501281" cy="4913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077414" y="1166812"/>
            <a:ext cx="79234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87764" y="16579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20900" y="157225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306594" y="157225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197666"/>
              </p:ext>
            </p:extLst>
          </p:nvPr>
        </p:nvGraphicFramePr>
        <p:xfrm>
          <a:off x="2135785" y="1297896"/>
          <a:ext cx="4881574" cy="5092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Visio" r:id="rId6" imgW="4857948" imgH="5067143" progId="Visio.Drawing.15">
                  <p:embed/>
                </p:oleObj>
              </mc:Choice>
              <mc:Fallback>
                <p:oleObj name="Visio" r:id="rId6" imgW="4857948" imgH="506714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785" y="1297896"/>
                        <a:ext cx="4881574" cy="50921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469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DB Diagrams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March 4,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QA - Questions &amp; Answers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5698A34F-157D-4FC3-B6AE-341A8B909DE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 descr="C:\Users\e062078\BOUN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1" y="6292082"/>
            <a:ext cx="501281" cy="4913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077414" y="1166812"/>
            <a:ext cx="79234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87764" y="16579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20900" y="157225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306594" y="157225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724152" y="1486061"/>
            <a:ext cx="7419848" cy="48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258038"/>
              </p:ext>
            </p:extLst>
          </p:nvPr>
        </p:nvGraphicFramePr>
        <p:xfrm>
          <a:off x="1724153" y="1486062"/>
          <a:ext cx="5140410" cy="46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Visio" r:id="rId6" imgW="6591080" imgH="5981837" progId="Visio.Drawing.15">
                  <p:embed/>
                </p:oleObj>
              </mc:Choice>
              <mc:Fallback>
                <p:oleObj name="Visio" r:id="rId6" imgW="6591080" imgH="598183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153" y="1486062"/>
                        <a:ext cx="5140410" cy="4670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51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4619" y="2489325"/>
            <a:ext cx="6332473" cy="646331"/>
          </a:xfrm>
        </p:spPr>
        <p:txBody>
          <a:bodyPr/>
          <a:lstStyle/>
          <a:p>
            <a:pPr algn="ctr"/>
            <a:r>
              <a:rPr lang="tr-TR" sz="4000" dirty="0" smtClean="0"/>
              <a:t>Thank you!</a:t>
            </a:r>
            <a:endParaRPr lang="en-US" sz="4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March 4,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QA - Questions &amp; Answers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5698A34F-157D-4FC3-B6AE-341A8B909DED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 descr="C:\Users\e062078\BOUN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1" y="6292082"/>
            <a:ext cx="501281" cy="4913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077414" y="1166812"/>
            <a:ext cx="79234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87764" y="16579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20900" y="157225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306594" y="157225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724152" y="1486061"/>
            <a:ext cx="7419848" cy="48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76072" y="1166814"/>
            <a:ext cx="8040706" cy="4702174"/>
          </a:xfrm>
        </p:spPr>
        <p:txBody>
          <a:bodyPr/>
          <a:lstStyle/>
          <a:p>
            <a:r>
              <a:rPr lang="tr-TR" dirty="0" smtClean="0"/>
              <a:t>Mockups</a:t>
            </a:r>
          </a:p>
          <a:p>
            <a:r>
              <a:rPr lang="tr-TR" dirty="0" smtClean="0"/>
              <a:t>System Design</a:t>
            </a:r>
          </a:p>
          <a:p>
            <a:r>
              <a:rPr lang="tr-TR" dirty="0" smtClean="0"/>
              <a:t>Software Components</a:t>
            </a:r>
          </a:p>
          <a:p>
            <a:r>
              <a:rPr lang="tr-TR" dirty="0" smtClean="0"/>
              <a:t>Workflows</a:t>
            </a:r>
          </a:p>
          <a:p>
            <a:r>
              <a:rPr lang="tr-TR" dirty="0" smtClean="0"/>
              <a:t>Sequence Diagrams</a:t>
            </a:r>
          </a:p>
          <a:p>
            <a:r>
              <a:rPr lang="tr-TR" dirty="0" smtClean="0"/>
              <a:t>DB Diagrams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Agenda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March 4,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QA - Questions &amp; Answers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5698A34F-157D-4FC3-B6AE-341A8B909DED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 descr="C:\Users\e062078\BOUN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1" y="6292082"/>
            <a:ext cx="501281" cy="491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494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Mockups - Dashboard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March 4,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QA - Questions &amp; Answers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5698A34F-157D-4FC3-B6AE-341A8B909DE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 descr="C:\Users\e062078\BOUN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1" y="6292082"/>
            <a:ext cx="501281" cy="491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772" y="1444625"/>
            <a:ext cx="5943600" cy="4752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760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Mockups - Answers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March 4,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QA - Questions &amp; Answers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5698A34F-157D-4FC3-B6AE-341A8B909DE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 descr="C:\Users\e062078\BOUN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1" y="6292082"/>
            <a:ext cx="501281" cy="491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444625"/>
            <a:ext cx="5943600" cy="4752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977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Mockups – Answer a Question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March 4,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QA - Questions &amp; Answers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5698A34F-157D-4FC3-B6AE-341A8B909DE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 descr="C:\Users\e062078\BOUN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1" y="6292082"/>
            <a:ext cx="501281" cy="491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444625"/>
            <a:ext cx="5943600" cy="4752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12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Mockups – Ask a Question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March 4,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QA - Questions &amp; Answers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5698A34F-157D-4FC3-B6AE-341A8B909DE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 descr="C:\Users\e062078\BOUN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1" y="6292082"/>
            <a:ext cx="501281" cy="491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444625"/>
            <a:ext cx="5943600" cy="4752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2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System Logical Design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March 4,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QA - Questions &amp; Answers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5698A34F-157D-4FC3-B6AE-341A8B909DE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 descr="C:\Users\e062078\BOUN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1" y="6292082"/>
            <a:ext cx="501281" cy="4913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077414" y="1166812"/>
            <a:ext cx="79234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672" y="1451079"/>
            <a:ext cx="5021325" cy="474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Software Components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March 4,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QA - Questions &amp; Answers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5698A34F-157D-4FC3-B6AE-341A8B909DE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 descr="C:\Users\e062078\BOUN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1" y="6292082"/>
            <a:ext cx="501281" cy="4913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077414" y="1166812"/>
            <a:ext cx="79234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87764" y="16579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031574"/>
              </p:ext>
            </p:extLst>
          </p:nvPr>
        </p:nvGraphicFramePr>
        <p:xfrm>
          <a:off x="2387764" y="1657984"/>
          <a:ext cx="4600575" cy="437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6" imgW="4600542" imgH="4371975" progId="Visio.Drawing.15">
                  <p:embed/>
                </p:oleObj>
              </mc:Choice>
              <mc:Fallback>
                <p:oleObj name="Visio" r:id="rId6" imgW="4600542" imgH="437197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764" y="1657984"/>
                        <a:ext cx="4600575" cy="437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26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Workflows – New Question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March 4,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QA - Questions &amp; Answers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5698A34F-157D-4FC3-B6AE-341A8B909DE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 descr="C:\Users\e062078\BOUN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1" y="6292082"/>
            <a:ext cx="501281" cy="4913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077414" y="1166812"/>
            <a:ext cx="79234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87764" y="16579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20900" y="157225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495473"/>
              </p:ext>
            </p:extLst>
          </p:nvPr>
        </p:nvGraphicFramePr>
        <p:xfrm>
          <a:off x="2120900" y="1572259"/>
          <a:ext cx="5514975" cy="454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Visio" r:id="rId6" imgW="5514942" imgH="4543248" progId="Visio.Drawing.15">
                  <p:embed/>
                </p:oleObj>
              </mc:Choice>
              <mc:Fallback>
                <p:oleObj name="Visio" r:id="rId6" imgW="5514942" imgH="454324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1572259"/>
                        <a:ext cx="5514975" cy="454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87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w_blank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2">
      <a:majorFont>
        <a:latin typeface="Mark Offc For MC Light"/>
        <a:ea typeface=""/>
        <a:cs typeface=""/>
      </a:majorFont>
      <a:minorFont>
        <a:latin typeface="MarkForMC Nrw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Mark Offc For MC" panose="020B0504020101010102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mw_template 1">
        <a:dk1>
          <a:srgbClr val="000000"/>
        </a:dk1>
        <a:lt1>
          <a:srgbClr val="FFFFFF"/>
        </a:lt1>
        <a:dk2>
          <a:srgbClr val="6B6B6B"/>
        </a:dk2>
        <a:lt2>
          <a:srgbClr val="FF9900"/>
        </a:lt2>
        <a:accent1>
          <a:srgbClr val="D86006"/>
        </a:accent1>
        <a:accent2>
          <a:srgbClr val="449BBA"/>
        </a:accent2>
        <a:accent3>
          <a:srgbClr val="FFFFFF"/>
        </a:accent3>
        <a:accent4>
          <a:srgbClr val="000000"/>
        </a:accent4>
        <a:accent5>
          <a:srgbClr val="E9B6AA"/>
        </a:accent5>
        <a:accent6>
          <a:srgbClr val="3D8CA8"/>
        </a:accent6>
        <a:hlink>
          <a:srgbClr val="9F3F71"/>
        </a:hlink>
        <a:folHlink>
          <a:srgbClr val="48B68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c_blank.potx" id="{1234B1A8-D2C1-4E0D-AAA6-2008766474F7}" vid="{22B94902-F1F0-41FD-9820-C27DF48C104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mc_blank</Template>
  <TotalTime>26</TotalTime>
  <Words>213</Words>
  <Application>Microsoft Office PowerPoint</Application>
  <PresentationFormat>On-screen Show (4:3)</PresentationFormat>
  <Paragraphs>80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Mark Offc For MC</vt:lpstr>
      <vt:lpstr>Mark Offc For MC Light</vt:lpstr>
      <vt:lpstr>MarkForMC Nrw O</vt:lpstr>
      <vt:lpstr>mw_blank</vt:lpstr>
      <vt:lpstr>Visio</vt:lpstr>
      <vt:lpstr>QA – Questions &amp; Answers</vt:lpstr>
      <vt:lpstr>Agenda</vt:lpstr>
      <vt:lpstr>Mockups - Dashboard</vt:lpstr>
      <vt:lpstr>Mockups - Answers</vt:lpstr>
      <vt:lpstr>Mockups – Answer a Question</vt:lpstr>
      <vt:lpstr>Mockups – Ask a Question</vt:lpstr>
      <vt:lpstr>System Logical Design</vt:lpstr>
      <vt:lpstr>Software Components</vt:lpstr>
      <vt:lpstr>Workflows – New Question</vt:lpstr>
      <vt:lpstr>Sequence Diagrams – New Question</vt:lpstr>
      <vt:lpstr>DB Diagrams</vt:lpstr>
      <vt:lpstr>Thank you!</vt:lpstr>
    </vt:vector>
  </TitlesOfParts>
  <Company>MasterCard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– Questions &amp; Answers</dc:title>
  <dc:creator>Taner Esme</dc:creator>
  <dc:description>Office 2007 Template</dc:description>
  <cp:lastModifiedBy>Taner Esme</cp:lastModifiedBy>
  <cp:revision>7</cp:revision>
  <dcterms:created xsi:type="dcterms:W3CDTF">2018-03-04T19:32:21Z</dcterms:created>
  <dcterms:modified xsi:type="dcterms:W3CDTF">2018-03-04T20:05:52Z</dcterms:modified>
</cp:coreProperties>
</file>