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2"/>
  </p:notesMasterIdLst>
  <p:handoutMasterIdLst>
    <p:handoutMasterId r:id="rId13"/>
  </p:handoutMasterIdLst>
  <p:sldIdLst>
    <p:sldId id="299" r:id="rId2"/>
    <p:sldId id="300" r:id="rId3"/>
    <p:sldId id="302" r:id="rId4"/>
    <p:sldId id="301" r:id="rId5"/>
    <p:sldId id="303" r:id="rId6"/>
    <p:sldId id="304" r:id="rId7"/>
    <p:sldId id="306" r:id="rId8"/>
    <p:sldId id="307" r:id="rId9"/>
    <p:sldId id="308" r:id="rId10"/>
    <p:sldId id="305" r:id="rId11"/>
  </p:sldIdLst>
  <p:sldSz cx="9144000" cy="6858000" type="screen4x3"/>
  <p:notesSz cx="7086600" cy="9374188"/>
  <p:defaultTextStyle>
    <a:defPPr>
      <a:defRPr lang="en-US"/>
    </a:defPPr>
    <a:lvl1pPr algn="l" rtl="0" fontAlgn="base">
      <a:spcBef>
        <a:spcPct val="0"/>
      </a:spcBef>
      <a:spcAft>
        <a:spcPct val="0"/>
      </a:spcAft>
      <a:defRPr sz="2000" kern="1200">
        <a:solidFill>
          <a:schemeClr val="tx1"/>
        </a:solidFill>
        <a:latin typeface="Arial" pitchFamily="2" charset="0"/>
        <a:ea typeface="+mn-ea"/>
        <a:cs typeface="+mn-cs"/>
      </a:defRPr>
    </a:lvl1pPr>
    <a:lvl2pPr marL="457200" algn="l" rtl="0" fontAlgn="base">
      <a:spcBef>
        <a:spcPct val="0"/>
      </a:spcBef>
      <a:spcAft>
        <a:spcPct val="0"/>
      </a:spcAft>
      <a:defRPr sz="2000" kern="1200">
        <a:solidFill>
          <a:schemeClr val="tx1"/>
        </a:solidFill>
        <a:latin typeface="Arial" pitchFamily="2" charset="0"/>
        <a:ea typeface="+mn-ea"/>
        <a:cs typeface="+mn-cs"/>
      </a:defRPr>
    </a:lvl2pPr>
    <a:lvl3pPr marL="914400" algn="l" rtl="0" fontAlgn="base">
      <a:spcBef>
        <a:spcPct val="0"/>
      </a:spcBef>
      <a:spcAft>
        <a:spcPct val="0"/>
      </a:spcAft>
      <a:defRPr sz="2000" kern="1200">
        <a:solidFill>
          <a:schemeClr val="tx1"/>
        </a:solidFill>
        <a:latin typeface="Arial" pitchFamily="2" charset="0"/>
        <a:ea typeface="+mn-ea"/>
        <a:cs typeface="+mn-cs"/>
      </a:defRPr>
    </a:lvl3pPr>
    <a:lvl4pPr marL="1371600" algn="l" rtl="0" fontAlgn="base">
      <a:spcBef>
        <a:spcPct val="0"/>
      </a:spcBef>
      <a:spcAft>
        <a:spcPct val="0"/>
      </a:spcAft>
      <a:defRPr sz="2000" kern="1200">
        <a:solidFill>
          <a:schemeClr val="tx1"/>
        </a:solidFill>
        <a:latin typeface="Arial" pitchFamily="2" charset="0"/>
        <a:ea typeface="+mn-ea"/>
        <a:cs typeface="+mn-cs"/>
      </a:defRPr>
    </a:lvl4pPr>
    <a:lvl5pPr marL="1828800" algn="l" rtl="0" fontAlgn="base">
      <a:spcBef>
        <a:spcPct val="0"/>
      </a:spcBef>
      <a:spcAft>
        <a:spcPct val="0"/>
      </a:spcAft>
      <a:defRPr sz="2000" kern="1200">
        <a:solidFill>
          <a:schemeClr val="tx1"/>
        </a:solidFill>
        <a:latin typeface="Arial" pitchFamily="2" charset="0"/>
        <a:ea typeface="+mn-ea"/>
        <a:cs typeface="+mn-cs"/>
      </a:defRPr>
    </a:lvl5pPr>
    <a:lvl6pPr marL="2286000" algn="l" defTabSz="914400" rtl="0" eaLnBrk="1" latinLnBrk="0" hangingPunct="1">
      <a:defRPr sz="2000" kern="1200">
        <a:solidFill>
          <a:schemeClr val="tx1"/>
        </a:solidFill>
        <a:latin typeface="Arial" pitchFamily="2" charset="0"/>
        <a:ea typeface="+mn-ea"/>
        <a:cs typeface="+mn-cs"/>
      </a:defRPr>
    </a:lvl6pPr>
    <a:lvl7pPr marL="2743200" algn="l" defTabSz="914400" rtl="0" eaLnBrk="1" latinLnBrk="0" hangingPunct="1">
      <a:defRPr sz="2000" kern="1200">
        <a:solidFill>
          <a:schemeClr val="tx1"/>
        </a:solidFill>
        <a:latin typeface="Arial" pitchFamily="2" charset="0"/>
        <a:ea typeface="+mn-ea"/>
        <a:cs typeface="+mn-cs"/>
      </a:defRPr>
    </a:lvl7pPr>
    <a:lvl8pPr marL="3200400" algn="l" defTabSz="914400" rtl="0" eaLnBrk="1" latinLnBrk="0" hangingPunct="1">
      <a:defRPr sz="2000" kern="1200">
        <a:solidFill>
          <a:schemeClr val="tx1"/>
        </a:solidFill>
        <a:latin typeface="Arial" pitchFamily="2" charset="0"/>
        <a:ea typeface="+mn-ea"/>
        <a:cs typeface="+mn-cs"/>
      </a:defRPr>
    </a:lvl8pPr>
    <a:lvl9pPr marL="3657600" algn="l" defTabSz="914400" rtl="0" eaLnBrk="1" latinLnBrk="0" hangingPunct="1">
      <a:defRPr sz="2000" kern="1200">
        <a:solidFill>
          <a:schemeClr val="tx1"/>
        </a:solidFill>
        <a:latin typeface="Arial"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me, Taner" initials="ET" lastIdx="1" clrIdx="0">
    <p:extLst>
      <p:ext uri="{19B8F6BF-5375-455C-9EA6-DF929625EA0E}">
        <p15:presenceInfo xmlns:p15="http://schemas.microsoft.com/office/powerpoint/2012/main" userId="Esme, Ta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FFFF"/>
    <a:srgbClr val="010100"/>
    <a:srgbClr val="010000"/>
    <a:srgbClr val="000101"/>
    <a:srgbClr val="000001"/>
    <a:srgbClr val="020202"/>
    <a:srgbClr val="808080"/>
    <a:srgbClr val="6B6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405" autoAdjust="0"/>
  </p:normalViewPr>
  <p:slideViewPr>
    <p:cSldViewPr snapToGrid="0" snapToObjects="1">
      <p:cViewPr varScale="1">
        <p:scale>
          <a:sx n="116" d="100"/>
          <a:sy n="116" d="100"/>
        </p:scale>
        <p:origin x="14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6" d="100"/>
          <a:sy n="96" d="100"/>
        </p:scale>
        <p:origin x="-3540" y="-114"/>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defTabSz="906463">
              <a:defRPr sz="1200">
                <a:latin typeface="Arial" pitchFamily="2" charset="0"/>
              </a:defRPr>
            </a:lvl1pPr>
          </a:lstStyle>
          <a:p>
            <a:endParaRPr lang="en-US" dirty="0">
              <a:latin typeface="Mark Offc For MC" panose="020B0504020101010102" pitchFamily="34" charset="0"/>
            </a:endParaRPr>
          </a:p>
        </p:txBody>
      </p:sp>
      <p:sp>
        <p:nvSpPr>
          <p:cNvPr id="131075" name="Rectangle 3"/>
          <p:cNvSpPr>
            <a:spLocks noGrp="1" noChangeArrowheads="1"/>
          </p:cNvSpPr>
          <p:nvPr>
            <p:ph type="dt" sz="quarter" idx="1"/>
          </p:nvPr>
        </p:nvSpPr>
        <p:spPr bwMode="auto">
          <a:xfrm>
            <a:off x="401320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algn="r" defTabSz="906463">
              <a:defRPr sz="1200">
                <a:latin typeface="Arial" pitchFamily="2" charset="0"/>
              </a:defRPr>
            </a:lvl1pPr>
          </a:lstStyle>
          <a:p>
            <a:fld id="{A154A25E-740D-40B6-A5E6-D6E79B7E7984}" type="datetime4">
              <a:rPr lang="en-US" smtClean="0">
                <a:latin typeface="Mark Offc For MC" panose="020B0504020101010102" pitchFamily="34" charset="0"/>
              </a:rPr>
              <a:t>December 15, 2017</a:t>
            </a:fld>
            <a:endParaRPr lang="en-US" dirty="0">
              <a:latin typeface="Mark Offc For MC" panose="020B0504020101010102" pitchFamily="34" charset="0"/>
            </a:endParaRPr>
          </a:p>
        </p:txBody>
      </p:sp>
      <p:sp>
        <p:nvSpPr>
          <p:cNvPr id="131076" name="Rectangle 4"/>
          <p:cNvSpPr>
            <a:spLocks noGrp="1" noChangeArrowheads="1"/>
          </p:cNvSpPr>
          <p:nvPr>
            <p:ph type="ftr" sz="quarter" idx="2"/>
          </p:nvPr>
        </p:nvSpPr>
        <p:spPr bwMode="auto">
          <a:xfrm>
            <a:off x="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defTabSz="906463">
              <a:defRPr sz="1200">
                <a:latin typeface="Arial" pitchFamily="2" charset="0"/>
              </a:defRPr>
            </a:lvl1pPr>
          </a:lstStyle>
          <a:p>
            <a:endParaRPr lang="en-US" dirty="0">
              <a:latin typeface="Mark Offc For MC" panose="020B0504020101010102" pitchFamily="34" charset="0"/>
            </a:endParaRPr>
          </a:p>
        </p:txBody>
      </p:sp>
      <p:sp>
        <p:nvSpPr>
          <p:cNvPr id="131077" name="Rectangle 5"/>
          <p:cNvSpPr>
            <a:spLocks noGrp="1" noChangeArrowheads="1"/>
          </p:cNvSpPr>
          <p:nvPr>
            <p:ph type="sldNum" sz="quarter" idx="3"/>
          </p:nvPr>
        </p:nvSpPr>
        <p:spPr bwMode="auto">
          <a:xfrm>
            <a:off x="401320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algn="r" defTabSz="906463">
              <a:defRPr sz="1200">
                <a:latin typeface="Arial" pitchFamily="2" charset="0"/>
              </a:defRPr>
            </a:lvl1pPr>
          </a:lstStyle>
          <a:p>
            <a:fld id="{C8B66C32-457D-4C1D-9311-2FF8084A158A}" type="slidenum">
              <a:rPr lang="en-US">
                <a:latin typeface="Mark Offc For MC" panose="020B0504020101010102" pitchFamily="34" charset="0"/>
              </a:rPr>
              <a:pPr/>
              <a:t>‹#›</a:t>
            </a:fld>
            <a:endParaRPr lang="en-US" dirty="0">
              <a:latin typeface="Mark Offc For MC" panose="020B0504020101010102" pitchFamily="34" charset="0"/>
            </a:endParaRPr>
          </a:p>
        </p:txBody>
      </p:sp>
    </p:spTree>
    <p:extLst>
      <p:ext uri="{BB962C8B-B14F-4D97-AF65-F5344CB8AC3E}">
        <p14:creationId xmlns:p14="http://schemas.microsoft.com/office/powerpoint/2010/main" val="340861695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0225" cy="468313"/>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lvl1pPr defTabSz="941388">
              <a:defRPr sz="1200">
                <a:latin typeface="Mark Offc For MC" panose="020B0504020101010102" pitchFamily="34" charset="0"/>
              </a:defRPr>
            </a:lvl1pPr>
          </a:lstStyle>
          <a:p>
            <a:endParaRPr lang="en-US" dirty="0"/>
          </a:p>
        </p:txBody>
      </p:sp>
      <p:sp>
        <p:nvSpPr>
          <p:cNvPr id="7171" name="Rectangle 3"/>
          <p:cNvSpPr>
            <a:spLocks noGrp="1" noChangeArrowheads="1"/>
          </p:cNvSpPr>
          <p:nvPr>
            <p:ph type="dt" idx="1"/>
          </p:nvPr>
        </p:nvSpPr>
        <p:spPr bwMode="auto">
          <a:xfrm>
            <a:off x="4014788" y="0"/>
            <a:ext cx="3070225" cy="468313"/>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lvl1pPr algn="r" defTabSz="941388">
              <a:defRPr sz="1200">
                <a:latin typeface="Mark Offc For MC" panose="020B0504020101010102" pitchFamily="34" charset="0"/>
              </a:defRPr>
            </a:lvl1pPr>
          </a:lstStyle>
          <a:p>
            <a:fld id="{0CC97F5C-995B-4B48-9662-3876BF4655FF}" type="datetime4">
              <a:rPr lang="en-US" smtClean="0"/>
              <a:t>December 15, 2017</a:t>
            </a:fld>
            <a:endParaRPr lang="en-US" dirty="0"/>
          </a:p>
        </p:txBody>
      </p:sp>
      <p:sp>
        <p:nvSpPr>
          <p:cNvPr id="7172" name="Rectangle 4"/>
          <p:cNvSpPr>
            <a:spLocks noGrp="1" noRot="1" noChangeAspect="1" noChangeArrowheads="1" noTextEdit="1"/>
          </p:cNvSpPr>
          <p:nvPr>
            <p:ph type="sldImg" idx="2"/>
          </p:nvPr>
        </p:nvSpPr>
        <p:spPr bwMode="auto">
          <a:xfrm>
            <a:off x="1725613" y="846138"/>
            <a:ext cx="3635375" cy="2727325"/>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228600" y="3863975"/>
            <a:ext cx="6627813" cy="4806950"/>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174" name="Rectangle 6"/>
          <p:cNvSpPr>
            <a:spLocks noGrp="1" noChangeArrowheads="1"/>
          </p:cNvSpPr>
          <p:nvPr>
            <p:ph type="ftr" sz="quarter" idx="4"/>
          </p:nvPr>
        </p:nvSpPr>
        <p:spPr bwMode="auto">
          <a:xfrm>
            <a:off x="0"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defTabSz="941388">
              <a:defRPr sz="1200">
                <a:latin typeface="Mark Offc For MC" panose="020B0504020101010102" pitchFamily="34" charset="0"/>
              </a:defRPr>
            </a:lvl1pPr>
          </a:lstStyle>
          <a:p>
            <a:endParaRPr lang="en-US" dirty="0"/>
          </a:p>
        </p:txBody>
      </p:sp>
      <p:sp>
        <p:nvSpPr>
          <p:cNvPr id="7175" name="Rectangle 7"/>
          <p:cNvSpPr>
            <a:spLocks noGrp="1" noChangeArrowheads="1"/>
          </p:cNvSpPr>
          <p:nvPr>
            <p:ph type="sldNum" sz="quarter" idx="5"/>
          </p:nvPr>
        </p:nvSpPr>
        <p:spPr bwMode="auto">
          <a:xfrm>
            <a:off x="4014788"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algn="r" defTabSz="941388">
              <a:defRPr sz="1200">
                <a:latin typeface="Mark Offc For MC" panose="020B0504020101010102" pitchFamily="34" charset="0"/>
              </a:defRPr>
            </a:lvl1pPr>
          </a:lstStyle>
          <a:p>
            <a:fld id="{E6C388D9-8E38-4EC6-8E5A-9BD94593D26C}" type="slidenum">
              <a:rPr lang="en-US" smtClean="0"/>
              <a:pPr/>
              <a:t>‹#›</a:t>
            </a:fld>
            <a:endParaRPr lang="en-US" dirty="0"/>
          </a:p>
        </p:txBody>
      </p:sp>
    </p:spTree>
    <p:extLst>
      <p:ext uri="{BB962C8B-B14F-4D97-AF65-F5344CB8AC3E}">
        <p14:creationId xmlns:p14="http://schemas.microsoft.com/office/powerpoint/2010/main" val="1803238473"/>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Mark Offc For MC" panose="020B0504020101010102" pitchFamily="34" charset="0"/>
        <a:ea typeface="+mn-ea"/>
        <a:cs typeface="+mn-cs"/>
      </a:defRPr>
    </a:lvl1pPr>
    <a:lvl2pPr marL="222250" indent="-107950" algn="l" rtl="0" fontAlgn="base">
      <a:spcBef>
        <a:spcPct val="30000"/>
      </a:spcBef>
      <a:spcAft>
        <a:spcPct val="0"/>
      </a:spcAft>
      <a:buChar char="•"/>
      <a:defRPr sz="1200" kern="1200">
        <a:solidFill>
          <a:schemeClr val="tx1"/>
        </a:solidFill>
        <a:latin typeface="Mark Offc For MC" panose="020B0504020101010102" pitchFamily="34" charset="0"/>
        <a:ea typeface="+mn-ea"/>
        <a:cs typeface="+mn-cs"/>
      </a:defRPr>
    </a:lvl2pPr>
    <a:lvl3pPr marL="463550" indent="-127000" algn="l" rtl="0" fontAlgn="base">
      <a:spcBef>
        <a:spcPct val="30000"/>
      </a:spcBef>
      <a:spcAft>
        <a:spcPct val="0"/>
      </a:spcAft>
      <a:buChar char="•"/>
      <a:defRPr sz="1000" kern="1200">
        <a:solidFill>
          <a:schemeClr val="tx1"/>
        </a:solidFill>
        <a:latin typeface="Mark Offc For MC" panose="020B0504020101010102" pitchFamily="34" charset="0"/>
        <a:ea typeface="+mn-ea"/>
        <a:cs typeface="+mn-cs"/>
      </a:defRPr>
    </a:lvl3pPr>
    <a:lvl4pPr marL="688975" indent="-111125" algn="l" rtl="0" fontAlgn="base">
      <a:spcBef>
        <a:spcPct val="30000"/>
      </a:spcBef>
      <a:spcAft>
        <a:spcPct val="0"/>
      </a:spcAft>
      <a:buChar char="•"/>
      <a:defRPr sz="1000" kern="1200">
        <a:solidFill>
          <a:schemeClr val="tx1"/>
        </a:solidFill>
        <a:latin typeface="Mark Offc For MC" panose="020B0504020101010102" pitchFamily="34" charset="0"/>
        <a:ea typeface="+mn-ea"/>
        <a:cs typeface="+mn-cs"/>
      </a:defRPr>
    </a:lvl4pPr>
    <a:lvl5pPr marL="914400" indent="-111125" algn="l" rtl="0" fontAlgn="base">
      <a:spcBef>
        <a:spcPct val="30000"/>
      </a:spcBef>
      <a:spcAft>
        <a:spcPct val="0"/>
      </a:spcAft>
      <a:buChar char="•"/>
      <a:defRPr sz="1000" kern="1200">
        <a:solidFill>
          <a:schemeClr val="tx1"/>
        </a:solidFill>
        <a:latin typeface="Mark Offc For MC" panose="020B0504020101010102"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35BCA4FD-C941-4FDC-BBC0-B4A95E79D037}"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1</a:t>
            </a:fld>
            <a:endParaRPr lang="en-US"/>
          </a:p>
        </p:txBody>
      </p:sp>
    </p:spTree>
    <p:extLst>
      <p:ext uri="{BB962C8B-B14F-4D97-AF65-F5344CB8AC3E}">
        <p14:creationId xmlns:p14="http://schemas.microsoft.com/office/powerpoint/2010/main" val="3895658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5274229B-7985-4A8C-9D58-297D27838C69}"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10</a:t>
            </a:fld>
            <a:endParaRPr lang="en-US"/>
          </a:p>
        </p:txBody>
      </p:sp>
    </p:spTree>
    <p:extLst>
      <p:ext uri="{BB962C8B-B14F-4D97-AF65-F5344CB8AC3E}">
        <p14:creationId xmlns:p14="http://schemas.microsoft.com/office/powerpoint/2010/main" val="177415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5129F458-D7FB-4252-A730-952633FE33B0}"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2</a:t>
            </a:fld>
            <a:endParaRPr lang="en-US"/>
          </a:p>
        </p:txBody>
      </p:sp>
    </p:spTree>
    <p:extLst>
      <p:ext uri="{BB962C8B-B14F-4D97-AF65-F5344CB8AC3E}">
        <p14:creationId xmlns:p14="http://schemas.microsoft.com/office/powerpoint/2010/main" val="16062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12018A72-3218-4554-A12A-0150906B80A3}"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3</a:t>
            </a:fld>
            <a:endParaRPr lang="en-US"/>
          </a:p>
        </p:txBody>
      </p:sp>
    </p:spTree>
    <p:extLst>
      <p:ext uri="{BB962C8B-B14F-4D97-AF65-F5344CB8AC3E}">
        <p14:creationId xmlns:p14="http://schemas.microsoft.com/office/powerpoint/2010/main" val="193310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581B2DE4-841D-4B9C-A429-B9B2CA73196E}"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4</a:t>
            </a:fld>
            <a:endParaRPr lang="en-US"/>
          </a:p>
        </p:txBody>
      </p:sp>
    </p:spTree>
    <p:extLst>
      <p:ext uri="{BB962C8B-B14F-4D97-AF65-F5344CB8AC3E}">
        <p14:creationId xmlns:p14="http://schemas.microsoft.com/office/powerpoint/2010/main" val="3273499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4B7F8F6D-DA31-4BED-8069-8C9AEA8A36DF}"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5</a:t>
            </a:fld>
            <a:endParaRPr lang="en-US"/>
          </a:p>
        </p:txBody>
      </p:sp>
    </p:spTree>
    <p:extLst>
      <p:ext uri="{BB962C8B-B14F-4D97-AF65-F5344CB8AC3E}">
        <p14:creationId xmlns:p14="http://schemas.microsoft.com/office/powerpoint/2010/main" val="288341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FDA34ACA-575B-44F1-AC4F-F857D1F3A17E}"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6</a:t>
            </a:fld>
            <a:endParaRPr lang="en-US"/>
          </a:p>
        </p:txBody>
      </p:sp>
    </p:spTree>
    <p:extLst>
      <p:ext uri="{BB962C8B-B14F-4D97-AF65-F5344CB8AC3E}">
        <p14:creationId xmlns:p14="http://schemas.microsoft.com/office/powerpoint/2010/main" val="913612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12018A72-3218-4554-A12A-0150906B80A3}"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7</a:t>
            </a:fld>
            <a:endParaRPr lang="en-US"/>
          </a:p>
        </p:txBody>
      </p:sp>
    </p:spTree>
    <p:extLst>
      <p:ext uri="{BB962C8B-B14F-4D97-AF65-F5344CB8AC3E}">
        <p14:creationId xmlns:p14="http://schemas.microsoft.com/office/powerpoint/2010/main" val="38691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12018A72-3218-4554-A12A-0150906B80A3}"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8</a:t>
            </a:fld>
            <a:endParaRPr lang="en-US"/>
          </a:p>
        </p:txBody>
      </p:sp>
    </p:spTree>
    <p:extLst>
      <p:ext uri="{BB962C8B-B14F-4D97-AF65-F5344CB8AC3E}">
        <p14:creationId xmlns:p14="http://schemas.microsoft.com/office/powerpoint/2010/main" val="848381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12018A72-3218-4554-A12A-0150906B80A3}" type="datetime4">
              <a:rPr lang="en-US" smtClean="0"/>
              <a:t>December 15, 2017</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9</a:t>
            </a:fld>
            <a:endParaRPr lang="en-US"/>
          </a:p>
        </p:txBody>
      </p:sp>
    </p:spTree>
    <p:extLst>
      <p:ext uri="{BB962C8B-B14F-4D97-AF65-F5344CB8AC3E}">
        <p14:creationId xmlns:p14="http://schemas.microsoft.com/office/powerpoint/2010/main" val="30345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24265" name="Rectangle 9"/>
          <p:cNvSpPr>
            <a:spLocks noGrp="1" noChangeArrowheads="1"/>
          </p:cNvSpPr>
          <p:nvPr>
            <p:ph type="subTitle" idx="1"/>
          </p:nvPr>
        </p:nvSpPr>
        <p:spPr>
          <a:xfrm>
            <a:off x="576072" y="3131220"/>
            <a:ext cx="6309360" cy="366713"/>
          </a:xfr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0" indent="0">
              <a:lnSpc>
                <a:spcPct val="90000"/>
              </a:lnSpc>
              <a:spcAft>
                <a:spcPct val="0"/>
              </a:spcAft>
              <a:buFont typeface="Arial" pitchFamily="2" charset="0"/>
              <a:buNone/>
              <a:defRPr kumimoji="0" lang="en-US" sz="2000" b="0" i="0" u="none" strike="noStrike" kern="0" cap="none" spc="0" normalizeH="0" baseline="0" noProof="0" dirty="0" smtClean="0">
                <a:ln>
                  <a:noFill/>
                </a:ln>
                <a:solidFill>
                  <a:schemeClr val="tx1"/>
                </a:solidFill>
                <a:effectLst/>
                <a:uLnTx/>
                <a:uFillTx/>
                <a:latin typeface="+mn-lt"/>
                <a:ea typeface="+mn-ea"/>
                <a:cs typeface="+mn-cs"/>
              </a:defRPr>
            </a:lvl1pPr>
          </a:lstStyle>
          <a:p>
            <a:pPr marL="0" marR="0" lvl="0" indent="0" algn="l" defTabSz="914400" rtl="0" eaLnBrk="1" fontAlgn="base" latinLnBrk="0" hangingPunct="1">
              <a:lnSpc>
                <a:spcPct val="90000"/>
              </a:lnSpc>
              <a:spcBef>
                <a:spcPct val="0"/>
              </a:spcBef>
              <a:spcAft>
                <a:spcPct val="0"/>
              </a:spcAft>
              <a:buClrTx/>
              <a:buSzPct val="85000"/>
              <a:buFont typeface="Arial" pitchFamily="2" charset="0"/>
              <a:buNone/>
              <a:tabLst/>
              <a:defRPr/>
            </a:pPr>
            <a:r>
              <a:rPr lang="en-US" smtClean="0"/>
              <a:t>Click to edit Master subtitle style</a:t>
            </a:r>
            <a:endParaRPr lang="en-US" dirty="0"/>
          </a:p>
        </p:txBody>
      </p:sp>
      <p:sp>
        <p:nvSpPr>
          <p:cNvPr id="224264" name="Rectangle 8"/>
          <p:cNvSpPr>
            <a:spLocks noGrp="1" noChangeArrowheads="1"/>
          </p:cNvSpPr>
          <p:nvPr>
            <p:ph type="ctrTitle"/>
          </p:nvPr>
        </p:nvSpPr>
        <p:spPr>
          <a:xfrm>
            <a:off x="576072" y="2500982"/>
            <a:ext cx="6309360" cy="563231"/>
          </a:xfrm>
          <a:noFill/>
          <a:ln w="9525">
            <a:noFill/>
            <a:miter lim="800000"/>
            <a:headEnd/>
            <a:tailEnd/>
          </a:ln>
        </p:spPr>
        <p:txBody>
          <a:bodyPr vert="horz" wrap="square" lIns="91440" tIns="45720" rIns="91440" bIns="45720" numCol="1" anchor="b" anchorCtr="0" compatLnSpc="1">
            <a:prstTxWarp prst="textNoShape">
              <a:avLst/>
            </a:prstTxWarp>
            <a:spAutoFit/>
          </a:bodyPr>
          <a:lstStyle>
            <a:lvl1pPr>
              <a:defRPr kumimoji="0" lang="en-US" sz="3400" b="0" i="0" u="none" strike="noStrike" kern="0" cap="none" spc="0" normalizeH="0" baseline="0" noProof="0" dirty="0" smtClean="0">
                <a:ln>
                  <a:noFill/>
                </a:ln>
                <a:solidFill>
                  <a:schemeClr val="tx2"/>
                </a:solidFill>
                <a:effectLst/>
                <a:uLnTx/>
                <a:uFillTx/>
                <a:latin typeface="+mn-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mtClean="0"/>
              <a:t>Click to edit Master title style</a:t>
            </a:r>
            <a:endParaRPr lang="en-US" dirty="0"/>
          </a:p>
        </p:txBody>
      </p:sp>
      <p:sp>
        <p:nvSpPr>
          <p:cNvPr id="7" name="Rectangle 8"/>
          <p:cNvSpPr>
            <a:spLocks noGrp="1" noChangeArrowheads="1"/>
          </p:cNvSpPr>
          <p:nvPr>
            <p:ph type="sldNum" sz="quarter" idx="4"/>
          </p:nvPr>
        </p:nvSpPr>
        <p:spPr bwMode="auto">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smtClean="0"/>
              <a:t>Page </a:t>
            </a:r>
            <a:fld id="{5698A34F-157D-4FC3-B6AE-341A8B909DED}" type="slidenum">
              <a:rPr lang="en-US" smtClean="0"/>
              <a:pPr/>
              <a:t>‹#›</a:t>
            </a:fld>
            <a:endParaRPr lang="en-US" dirty="0"/>
          </a:p>
        </p:txBody>
      </p:sp>
      <p:sp>
        <p:nvSpPr>
          <p:cNvPr id="8" name="Rectangle 14"/>
          <p:cNvSpPr>
            <a:spLocks noGrp="1" noChangeArrowheads="1"/>
          </p:cNvSpPr>
          <p:nvPr>
            <p:ph type="ftr" sz="quarter" idx="3"/>
          </p:nvPr>
        </p:nvSpPr>
        <p:spPr bwMode="auto">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atin typeface="+mj-lt"/>
              </a:defRPr>
            </a:lvl1pPr>
          </a:lstStyle>
          <a:p>
            <a:r>
              <a:rPr lang="en-US" smtClean="0"/>
              <a:t>New Horizons for Requirements Engineering</a:t>
            </a:r>
            <a:endParaRPr lang="en-US" dirty="0"/>
          </a:p>
        </p:txBody>
      </p:sp>
      <p:sp>
        <p:nvSpPr>
          <p:cNvPr id="12" name="Rectangle 6"/>
          <p:cNvSpPr>
            <a:spLocks noGrp="1" noChangeArrowheads="1"/>
          </p:cNvSpPr>
          <p:nvPr>
            <p:ph type="dt" sz="half" idx="2"/>
          </p:nvPr>
        </p:nvSpPr>
        <p:spPr bwMode="auto">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mj-lt"/>
              </a:defRPr>
            </a:lvl1pPr>
          </a:lstStyle>
          <a:p>
            <a:r>
              <a:rPr lang="en-US" smtClean="0"/>
              <a:t>12/16/2017</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Text Placeholder 10"/>
          <p:cNvSpPr>
            <a:spLocks noGrp="1"/>
          </p:cNvSpPr>
          <p:nvPr>
            <p:ph type="body" sz="quarter" idx="14" hasCustomPrompt="1"/>
          </p:nvPr>
        </p:nvSpPr>
        <p:spPr>
          <a:xfrm>
            <a:off x="576072" y="1344613"/>
            <a:ext cx="7389812" cy="461665"/>
          </a:xfrm>
          <a:noFill/>
          <a:ln w="9525" algn="ctr">
            <a:noFill/>
            <a:miter lim="800000"/>
            <a:headEnd/>
            <a:tailEnd/>
          </a:ln>
        </p:spPr>
        <p:txBody>
          <a:bodyPr wrap="square">
            <a:spAutoFit/>
          </a:bodyPr>
          <a:lstStyle>
            <a:lvl1pPr marL="0" indent="0" algn="l" rtl="0" fontAlgn="base">
              <a:spcBef>
                <a:spcPct val="0"/>
              </a:spcBef>
              <a:spcAft>
                <a:spcPct val="0"/>
              </a:spcAft>
              <a:buNone/>
              <a:defRPr lang="en-US" sz="2400" b="1" kern="1200" dirty="0" smtClean="0">
                <a:solidFill>
                  <a:schemeClr val="tx1"/>
                </a:solidFill>
                <a:latin typeface="Mark Offc For MC" panose="020B0504020101010102" pitchFamily="34" charset="0"/>
                <a:ea typeface="+mn-ea"/>
                <a:cs typeface="+mn-cs"/>
              </a:defRPr>
            </a:lvl1pPr>
            <a:lvl2pPr algn="l" rtl="0" fontAlgn="base">
              <a:spcBef>
                <a:spcPct val="0"/>
              </a:spcBef>
              <a:spcAft>
                <a:spcPct val="0"/>
              </a:spcAft>
              <a:defRPr lang="en-US" sz="2400" b="1" kern="1200" dirty="0" smtClean="0">
                <a:solidFill>
                  <a:schemeClr val="tx1"/>
                </a:solidFill>
                <a:latin typeface="Arial" pitchFamily="2" charset="0"/>
                <a:ea typeface="+mn-ea"/>
                <a:cs typeface="+mn-cs"/>
              </a:defRPr>
            </a:lvl2pPr>
            <a:lvl3pPr algn="l" rtl="0" fontAlgn="base">
              <a:spcBef>
                <a:spcPct val="0"/>
              </a:spcBef>
              <a:spcAft>
                <a:spcPct val="0"/>
              </a:spcAft>
              <a:defRPr lang="en-US" sz="2400" b="1" kern="1200" dirty="0" smtClean="0">
                <a:solidFill>
                  <a:schemeClr val="tx1"/>
                </a:solidFill>
                <a:latin typeface="Arial" pitchFamily="2" charset="0"/>
                <a:ea typeface="+mn-ea"/>
                <a:cs typeface="+mn-cs"/>
              </a:defRPr>
            </a:lvl3pPr>
            <a:lvl4pPr algn="l" rtl="0" fontAlgn="base">
              <a:spcBef>
                <a:spcPct val="0"/>
              </a:spcBef>
              <a:spcAft>
                <a:spcPct val="0"/>
              </a:spcAft>
              <a:defRPr lang="en-US" sz="2400" b="1" kern="1200" dirty="0" smtClean="0">
                <a:solidFill>
                  <a:schemeClr val="tx1"/>
                </a:solidFill>
                <a:latin typeface="Arial" pitchFamily="2" charset="0"/>
                <a:ea typeface="+mn-ea"/>
                <a:cs typeface="+mn-cs"/>
              </a:defRPr>
            </a:lvl4pPr>
            <a:lvl5pPr algn="l" rtl="0" fontAlgn="base">
              <a:spcBef>
                <a:spcPct val="0"/>
              </a:spcBef>
              <a:spcAft>
                <a:spcPct val="0"/>
              </a:spcAft>
              <a:defRPr lang="en-US" sz="2400" b="1" kern="1200" dirty="0">
                <a:solidFill>
                  <a:schemeClr val="tx1"/>
                </a:solidFill>
                <a:latin typeface="Arial" pitchFamily="2" charset="0"/>
                <a:ea typeface="+mn-ea"/>
                <a:cs typeface="+mn-cs"/>
              </a:defRPr>
            </a:lvl5pPr>
          </a:lstStyle>
          <a:p>
            <a:pPr lvl="0"/>
            <a:r>
              <a:rPr lang="en-US" dirty="0" smtClean="0"/>
              <a:t>Click to edit subtitle</a:t>
            </a:r>
            <a:endParaRPr lang="en-US" dirty="0"/>
          </a:p>
        </p:txBody>
      </p:sp>
      <p:sp>
        <p:nvSpPr>
          <p:cNvPr id="8" name="Text Placeholder 7"/>
          <p:cNvSpPr>
            <a:spLocks noGrp="1"/>
          </p:cNvSpPr>
          <p:nvPr>
            <p:ph type="body" sz="quarter" idx="13"/>
          </p:nvPr>
        </p:nvSpPr>
        <p:spPr>
          <a:xfrm>
            <a:off x="576072" y="1827212"/>
            <a:ext cx="7394575" cy="4041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576072" y="717550"/>
            <a:ext cx="6880225" cy="449263"/>
          </a:xfrm>
        </p:spPr>
        <p:txBody>
          <a:bodyPr/>
          <a:lstStyle/>
          <a:p>
            <a:r>
              <a:rPr lang="en-US" smtClean="0"/>
              <a:t>Click to edit Master title style</a:t>
            </a:r>
            <a:endParaRPr lang="en-US" dirty="0"/>
          </a:p>
        </p:txBody>
      </p:sp>
      <p:sp>
        <p:nvSpPr>
          <p:cNvPr id="9" name="Slide Number Placeholder 8"/>
          <p:cNvSpPr>
            <a:spLocks noGrp="1" noChangeArrowheads="1"/>
          </p:cNvSpPr>
          <p:nvPr>
            <p:ph type="sldNum" sz="quarter" idx="4"/>
          </p:nvPr>
        </p:nvSpPr>
        <p:spPr bwMode="auto">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smtClean="0"/>
              <a:t>Page </a:t>
            </a:r>
            <a:fld id="{5698A34F-157D-4FC3-B6AE-341A8B909DED}" type="slidenum">
              <a:rPr lang="en-US" smtClean="0"/>
              <a:pPr/>
              <a:t>‹#›</a:t>
            </a:fld>
            <a:endParaRPr lang="en-US" dirty="0"/>
          </a:p>
        </p:txBody>
      </p:sp>
      <p:sp>
        <p:nvSpPr>
          <p:cNvPr id="10" name="Rectangle 14"/>
          <p:cNvSpPr>
            <a:spLocks noGrp="1" noChangeArrowheads="1"/>
          </p:cNvSpPr>
          <p:nvPr>
            <p:ph type="ftr" sz="quarter" idx="3"/>
          </p:nvPr>
        </p:nvSpPr>
        <p:spPr bwMode="auto">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atin typeface="+mj-lt"/>
              </a:defRPr>
            </a:lvl1pPr>
          </a:lstStyle>
          <a:p>
            <a:r>
              <a:rPr lang="en-US" smtClean="0"/>
              <a:t>New Horizons for Requirements Engineering</a:t>
            </a:r>
            <a:endParaRPr lang="en-US" dirty="0"/>
          </a:p>
        </p:txBody>
      </p:sp>
      <p:sp>
        <p:nvSpPr>
          <p:cNvPr id="12" name="Rectangle 6"/>
          <p:cNvSpPr>
            <a:spLocks noGrp="1" noChangeArrowheads="1"/>
          </p:cNvSpPr>
          <p:nvPr>
            <p:ph type="dt" sz="half" idx="2"/>
          </p:nvPr>
        </p:nvSpPr>
        <p:spPr bwMode="auto">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mj-lt"/>
              </a:defRPr>
            </a:lvl1pPr>
          </a:lstStyle>
          <a:p>
            <a:r>
              <a:rPr lang="en-US" smtClean="0"/>
              <a:t>12/16/2017</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Title 1"/>
          <p:cNvSpPr>
            <a:spLocks noGrp="1"/>
          </p:cNvSpPr>
          <p:nvPr>
            <p:ph type="title"/>
          </p:nvPr>
        </p:nvSpPr>
        <p:spPr>
          <a:xfrm>
            <a:off x="576072" y="717550"/>
            <a:ext cx="6880225" cy="449263"/>
          </a:xfrm>
        </p:spPr>
        <p:txBody>
          <a:bodyPr/>
          <a:lstStyle/>
          <a:p>
            <a:r>
              <a:rPr lang="en-US" smtClean="0"/>
              <a:t>Click to edit Master title style</a:t>
            </a:r>
            <a:endParaRPr lang="en-US" dirty="0"/>
          </a:p>
        </p:txBody>
      </p:sp>
      <p:sp>
        <p:nvSpPr>
          <p:cNvPr id="11" name="Text Placeholder 8"/>
          <p:cNvSpPr>
            <a:spLocks noGrp="1"/>
          </p:cNvSpPr>
          <p:nvPr>
            <p:ph type="body" sz="quarter" idx="13"/>
          </p:nvPr>
        </p:nvSpPr>
        <p:spPr>
          <a:xfrm>
            <a:off x="576072" y="1827213"/>
            <a:ext cx="3621088" cy="4041775"/>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8"/>
          <p:cNvSpPr>
            <a:spLocks noGrp="1"/>
          </p:cNvSpPr>
          <p:nvPr>
            <p:ph type="body" sz="quarter" idx="14"/>
          </p:nvPr>
        </p:nvSpPr>
        <p:spPr>
          <a:xfrm>
            <a:off x="4344987" y="1827213"/>
            <a:ext cx="3621088" cy="4041775"/>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0"/>
          <p:cNvSpPr>
            <a:spLocks noGrp="1"/>
          </p:cNvSpPr>
          <p:nvPr>
            <p:ph type="body" sz="quarter" idx="15" hasCustomPrompt="1"/>
          </p:nvPr>
        </p:nvSpPr>
        <p:spPr>
          <a:xfrm>
            <a:off x="576072" y="1344613"/>
            <a:ext cx="3616325" cy="461665"/>
          </a:xfrm>
          <a:noFill/>
          <a:ln w="9525" algn="ctr">
            <a:noFill/>
            <a:miter lim="800000"/>
            <a:headEnd/>
            <a:tailEnd/>
          </a:ln>
        </p:spPr>
        <p:txBody>
          <a:bodyPr wrap="square">
            <a:spAutoFit/>
          </a:bodyPr>
          <a:lstStyle>
            <a:lvl1pPr marL="0" indent="0" algn="l" rtl="0" fontAlgn="base">
              <a:spcBef>
                <a:spcPct val="0"/>
              </a:spcBef>
              <a:spcAft>
                <a:spcPct val="0"/>
              </a:spcAft>
              <a:buNone/>
              <a:defRPr lang="en-US" sz="2400" b="1" kern="1200" dirty="0" smtClean="0">
                <a:solidFill>
                  <a:schemeClr val="tx1"/>
                </a:solidFill>
                <a:latin typeface="Mark Offc For MC" panose="020B0504020101010102" pitchFamily="34" charset="0"/>
                <a:ea typeface="+mn-ea"/>
                <a:cs typeface="+mn-cs"/>
              </a:defRPr>
            </a:lvl1pPr>
            <a:lvl2pPr algn="l" rtl="0" fontAlgn="base">
              <a:spcBef>
                <a:spcPct val="0"/>
              </a:spcBef>
              <a:spcAft>
                <a:spcPct val="0"/>
              </a:spcAft>
              <a:defRPr lang="en-US" sz="2400" b="1" kern="1200" dirty="0" smtClean="0">
                <a:solidFill>
                  <a:schemeClr val="tx1"/>
                </a:solidFill>
                <a:latin typeface="Arial" pitchFamily="2" charset="0"/>
                <a:ea typeface="+mn-ea"/>
                <a:cs typeface="+mn-cs"/>
              </a:defRPr>
            </a:lvl2pPr>
            <a:lvl3pPr algn="l" rtl="0" fontAlgn="base">
              <a:spcBef>
                <a:spcPct val="0"/>
              </a:spcBef>
              <a:spcAft>
                <a:spcPct val="0"/>
              </a:spcAft>
              <a:defRPr lang="en-US" sz="2400" b="1" kern="1200" dirty="0" smtClean="0">
                <a:solidFill>
                  <a:schemeClr val="tx1"/>
                </a:solidFill>
                <a:latin typeface="Arial" pitchFamily="2" charset="0"/>
                <a:ea typeface="+mn-ea"/>
                <a:cs typeface="+mn-cs"/>
              </a:defRPr>
            </a:lvl3pPr>
            <a:lvl4pPr algn="l" rtl="0" fontAlgn="base">
              <a:spcBef>
                <a:spcPct val="0"/>
              </a:spcBef>
              <a:spcAft>
                <a:spcPct val="0"/>
              </a:spcAft>
              <a:defRPr lang="en-US" sz="2400" b="1" kern="1200" dirty="0" smtClean="0">
                <a:solidFill>
                  <a:schemeClr val="tx1"/>
                </a:solidFill>
                <a:latin typeface="Arial" pitchFamily="2" charset="0"/>
                <a:ea typeface="+mn-ea"/>
                <a:cs typeface="+mn-cs"/>
              </a:defRPr>
            </a:lvl4pPr>
            <a:lvl5pPr algn="l" rtl="0" fontAlgn="base">
              <a:spcBef>
                <a:spcPct val="0"/>
              </a:spcBef>
              <a:spcAft>
                <a:spcPct val="0"/>
              </a:spcAft>
              <a:defRPr lang="en-US" sz="2400" b="1" kern="1200" dirty="0">
                <a:solidFill>
                  <a:schemeClr val="tx1"/>
                </a:solidFill>
                <a:latin typeface="Arial" pitchFamily="2" charset="0"/>
                <a:ea typeface="+mn-ea"/>
                <a:cs typeface="+mn-cs"/>
              </a:defRPr>
            </a:lvl5pPr>
          </a:lstStyle>
          <a:p>
            <a:pPr lvl="0"/>
            <a:r>
              <a:rPr lang="en-US" dirty="0" smtClean="0"/>
              <a:t>Click to edit subtitle</a:t>
            </a:r>
            <a:endParaRPr lang="en-US" dirty="0"/>
          </a:p>
        </p:txBody>
      </p:sp>
      <p:sp>
        <p:nvSpPr>
          <p:cNvPr id="14" name="Text Placeholder 10"/>
          <p:cNvSpPr>
            <a:spLocks noGrp="1"/>
          </p:cNvSpPr>
          <p:nvPr>
            <p:ph type="body" sz="quarter" idx="16" hasCustomPrompt="1"/>
          </p:nvPr>
        </p:nvSpPr>
        <p:spPr>
          <a:xfrm>
            <a:off x="4349750" y="1344613"/>
            <a:ext cx="3616325" cy="461665"/>
          </a:xfrm>
          <a:noFill/>
          <a:ln w="9525" algn="ctr">
            <a:noFill/>
            <a:miter lim="800000"/>
            <a:headEnd/>
            <a:tailEnd/>
          </a:ln>
        </p:spPr>
        <p:txBody>
          <a:bodyPr wrap="square">
            <a:spAutoFit/>
          </a:bodyPr>
          <a:lstStyle>
            <a:lvl1pPr marL="0" indent="0" algn="l" rtl="0" fontAlgn="base">
              <a:spcBef>
                <a:spcPct val="0"/>
              </a:spcBef>
              <a:spcAft>
                <a:spcPct val="0"/>
              </a:spcAft>
              <a:buNone/>
              <a:defRPr lang="en-US" sz="2400" b="1" kern="1200" dirty="0" smtClean="0">
                <a:solidFill>
                  <a:schemeClr val="tx1"/>
                </a:solidFill>
                <a:latin typeface="Mark Offc For MC" panose="020B0504020101010102" pitchFamily="34" charset="0"/>
                <a:ea typeface="+mn-ea"/>
                <a:cs typeface="+mn-cs"/>
              </a:defRPr>
            </a:lvl1pPr>
            <a:lvl2pPr algn="l" rtl="0" fontAlgn="base">
              <a:spcBef>
                <a:spcPct val="0"/>
              </a:spcBef>
              <a:spcAft>
                <a:spcPct val="0"/>
              </a:spcAft>
              <a:defRPr lang="en-US" sz="2400" b="1" kern="1200" dirty="0" smtClean="0">
                <a:solidFill>
                  <a:schemeClr val="tx1"/>
                </a:solidFill>
                <a:latin typeface="Arial" pitchFamily="2" charset="0"/>
                <a:ea typeface="+mn-ea"/>
                <a:cs typeface="+mn-cs"/>
              </a:defRPr>
            </a:lvl2pPr>
            <a:lvl3pPr algn="l" rtl="0" fontAlgn="base">
              <a:spcBef>
                <a:spcPct val="0"/>
              </a:spcBef>
              <a:spcAft>
                <a:spcPct val="0"/>
              </a:spcAft>
              <a:defRPr lang="en-US" sz="2400" b="1" kern="1200" dirty="0" smtClean="0">
                <a:solidFill>
                  <a:schemeClr val="tx1"/>
                </a:solidFill>
                <a:latin typeface="Arial" pitchFamily="2" charset="0"/>
                <a:ea typeface="+mn-ea"/>
                <a:cs typeface="+mn-cs"/>
              </a:defRPr>
            </a:lvl3pPr>
            <a:lvl4pPr algn="l" rtl="0" fontAlgn="base">
              <a:spcBef>
                <a:spcPct val="0"/>
              </a:spcBef>
              <a:spcAft>
                <a:spcPct val="0"/>
              </a:spcAft>
              <a:defRPr lang="en-US" sz="2400" b="1" kern="1200" dirty="0" smtClean="0">
                <a:solidFill>
                  <a:schemeClr val="tx1"/>
                </a:solidFill>
                <a:latin typeface="Arial" pitchFamily="2" charset="0"/>
                <a:ea typeface="+mn-ea"/>
                <a:cs typeface="+mn-cs"/>
              </a:defRPr>
            </a:lvl4pPr>
            <a:lvl5pPr algn="l" rtl="0" fontAlgn="base">
              <a:spcBef>
                <a:spcPct val="0"/>
              </a:spcBef>
              <a:spcAft>
                <a:spcPct val="0"/>
              </a:spcAft>
              <a:defRPr lang="en-US" sz="2400" b="1" kern="1200" dirty="0">
                <a:solidFill>
                  <a:schemeClr val="tx1"/>
                </a:solidFill>
                <a:latin typeface="Arial" pitchFamily="2" charset="0"/>
                <a:ea typeface="+mn-ea"/>
                <a:cs typeface="+mn-cs"/>
              </a:defRPr>
            </a:lvl5pPr>
          </a:lstStyle>
          <a:p>
            <a:pPr lvl="0"/>
            <a:r>
              <a:rPr lang="en-US" dirty="0" smtClean="0"/>
              <a:t>Click to edit subtitle</a:t>
            </a:r>
            <a:endParaRPr lang="en-US" dirty="0"/>
          </a:p>
        </p:txBody>
      </p:sp>
      <p:sp>
        <p:nvSpPr>
          <p:cNvPr id="15" name="Rectangle 8"/>
          <p:cNvSpPr>
            <a:spLocks noGrp="1" noChangeArrowheads="1"/>
          </p:cNvSpPr>
          <p:nvPr>
            <p:ph type="sldNum" sz="quarter" idx="4"/>
          </p:nvPr>
        </p:nvSpPr>
        <p:spPr bwMode="auto">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smtClean="0"/>
              <a:t>Page </a:t>
            </a:r>
            <a:fld id="{5698A34F-157D-4FC3-B6AE-341A8B909DED}" type="slidenum">
              <a:rPr lang="en-US" smtClean="0"/>
              <a:pPr/>
              <a:t>‹#›</a:t>
            </a:fld>
            <a:endParaRPr lang="en-US" dirty="0"/>
          </a:p>
        </p:txBody>
      </p:sp>
      <p:sp>
        <p:nvSpPr>
          <p:cNvPr id="19" name="Rectangle 14"/>
          <p:cNvSpPr>
            <a:spLocks noGrp="1" noChangeArrowheads="1"/>
          </p:cNvSpPr>
          <p:nvPr>
            <p:ph type="ftr" sz="quarter" idx="3"/>
          </p:nvPr>
        </p:nvSpPr>
        <p:spPr bwMode="auto">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atin typeface="+mj-lt"/>
              </a:defRPr>
            </a:lvl1pPr>
          </a:lstStyle>
          <a:p>
            <a:r>
              <a:rPr lang="en-US" smtClean="0"/>
              <a:t>New Horizons for Requirements Engineering</a:t>
            </a:r>
            <a:endParaRPr lang="en-US" dirty="0"/>
          </a:p>
        </p:txBody>
      </p:sp>
      <p:sp>
        <p:nvSpPr>
          <p:cNvPr id="20" name="Rectangle 6"/>
          <p:cNvSpPr>
            <a:spLocks noGrp="1" noChangeArrowheads="1"/>
          </p:cNvSpPr>
          <p:nvPr>
            <p:ph type="dt" sz="half" idx="2"/>
          </p:nvPr>
        </p:nvSpPr>
        <p:spPr bwMode="auto">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mj-lt"/>
              </a:defRPr>
            </a:lvl1pPr>
          </a:lstStyle>
          <a:p>
            <a:r>
              <a:rPr lang="en-US" smtClean="0"/>
              <a:t>12/16/2017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072" y="717550"/>
            <a:ext cx="6880225" cy="449263"/>
          </a:xfrm>
        </p:spPr>
        <p:txBody>
          <a:bodyPr/>
          <a:lstStyle/>
          <a:p>
            <a:r>
              <a:rPr lang="en-US" smtClean="0"/>
              <a:t>Click to edit Master title style</a:t>
            </a:r>
            <a:endParaRPr lang="en-US" dirty="0"/>
          </a:p>
        </p:txBody>
      </p:sp>
      <p:sp>
        <p:nvSpPr>
          <p:cNvPr id="11" name="Text Placeholder 8"/>
          <p:cNvSpPr>
            <a:spLocks noGrp="1"/>
          </p:cNvSpPr>
          <p:nvPr>
            <p:ph type="body" sz="quarter" idx="13"/>
          </p:nvPr>
        </p:nvSpPr>
        <p:spPr>
          <a:xfrm>
            <a:off x="576072" y="1827213"/>
            <a:ext cx="3621088" cy="4041775"/>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8"/>
          <p:cNvSpPr>
            <a:spLocks noGrp="1"/>
          </p:cNvSpPr>
          <p:nvPr>
            <p:ph type="body" sz="quarter" idx="14"/>
          </p:nvPr>
        </p:nvSpPr>
        <p:spPr>
          <a:xfrm>
            <a:off x="4344987" y="1827213"/>
            <a:ext cx="3621088" cy="4041775"/>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8"/>
          <p:cNvSpPr>
            <a:spLocks noGrp="1" noChangeArrowheads="1"/>
          </p:cNvSpPr>
          <p:nvPr>
            <p:ph type="sldNum" sz="quarter" idx="4"/>
          </p:nvPr>
        </p:nvSpPr>
        <p:spPr bwMode="auto">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smtClean="0"/>
              <a:t>Page </a:t>
            </a:r>
            <a:fld id="{5698A34F-157D-4FC3-B6AE-341A8B909DED}" type="slidenum">
              <a:rPr lang="en-US" smtClean="0"/>
              <a:pPr/>
              <a:t>‹#›</a:t>
            </a:fld>
            <a:endParaRPr lang="en-US" dirty="0"/>
          </a:p>
        </p:txBody>
      </p:sp>
      <p:sp>
        <p:nvSpPr>
          <p:cNvPr id="9" name="Rectangle 14"/>
          <p:cNvSpPr>
            <a:spLocks noGrp="1" noChangeArrowheads="1"/>
          </p:cNvSpPr>
          <p:nvPr>
            <p:ph type="ftr" sz="quarter" idx="3"/>
          </p:nvPr>
        </p:nvSpPr>
        <p:spPr bwMode="auto">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atin typeface="+mj-lt"/>
              </a:defRPr>
            </a:lvl1pPr>
          </a:lstStyle>
          <a:p>
            <a:r>
              <a:rPr lang="en-US" smtClean="0"/>
              <a:t>New Horizons for Requirements Engineering</a:t>
            </a:r>
            <a:endParaRPr lang="en-US" dirty="0"/>
          </a:p>
        </p:txBody>
      </p:sp>
      <p:sp>
        <p:nvSpPr>
          <p:cNvPr id="10" name="Rectangle 6"/>
          <p:cNvSpPr>
            <a:spLocks noGrp="1" noChangeArrowheads="1"/>
          </p:cNvSpPr>
          <p:nvPr>
            <p:ph type="dt" sz="half" idx="2"/>
          </p:nvPr>
        </p:nvSpPr>
        <p:spPr bwMode="auto">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mj-lt"/>
              </a:defRPr>
            </a:lvl1pPr>
          </a:lstStyle>
          <a:p>
            <a:r>
              <a:rPr lang="en-US" smtClean="0"/>
              <a:t>12/16/2017</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6072" y="717550"/>
            <a:ext cx="6880225" cy="449263"/>
          </a:xfrm>
        </p:spPr>
        <p:txBody>
          <a:bodyPr/>
          <a:lstStyle/>
          <a:p>
            <a:r>
              <a:rPr lang="en-US" smtClean="0"/>
              <a:t>Click to edit Master title style</a:t>
            </a:r>
            <a:endParaRPr lang="en-US" dirty="0"/>
          </a:p>
        </p:txBody>
      </p:sp>
      <p:sp>
        <p:nvSpPr>
          <p:cNvPr id="6" name="Rectangle 8"/>
          <p:cNvSpPr>
            <a:spLocks noGrp="1" noChangeArrowheads="1"/>
          </p:cNvSpPr>
          <p:nvPr>
            <p:ph type="sldNum" sz="quarter" idx="4"/>
          </p:nvPr>
        </p:nvSpPr>
        <p:spPr bwMode="auto">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smtClean="0"/>
              <a:t>Page </a:t>
            </a:r>
            <a:fld id="{5698A34F-157D-4FC3-B6AE-341A8B909DED}" type="slidenum">
              <a:rPr lang="en-US" smtClean="0"/>
              <a:pPr/>
              <a:t>‹#›</a:t>
            </a:fld>
            <a:endParaRPr lang="en-US" dirty="0"/>
          </a:p>
        </p:txBody>
      </p:sp>
      <p:sp>
        <p:nvSpPr>
          <p:cNvPr id="10" name="Rectangle 14"/>
          <p:cNvSpPr>
            <a:spLocks noGrp="1" noChangeArrowheads="1"/>
          </p:cNvSpPr>
          <p:nvPr>
            <p:ph type="ftr" sz="quarter" idx="3"/>
          </p:nvPr>
        </p:nvSpPr>
        <p:spPr bwMode="auto">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atin typeface="+mj-lt"/>
              </a:defRPr>
            </a:lvl1pPr>
          </a:lstStyle>
          <a:p>
            <a:r>
              <a:rPr lang="en-US" smtClean="0"/>
              <a:t>New Horizons for Requirements Engineering</a:t>
            </a:r>
            <a:endParaRPr lang="en-US" dirty="0"/>
          </a:p>
        </p:txBody>
      </p:sp>
      <p:sp>
        <p:nvSpPr>
          <p:cNvPr id="11" name="Rectangle 6"/>
          <p:cNvSpPr>
            <a:spLocks noGrp="1" noChangeArrowheads="1"/>
          </p:cNvSpPr>
          <p:nvPr>
            <p:ph type="dt" sz="half" idx="2"/>
          </p:nvPr>
        </p:nvSpPr>
        <p:spPr bwMode="auto">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mj-lt"/>
              </a:defRPr>
            </a:lvl1pPr>
          </a:lstStyle>
          <a:p>
            <a:r>
              <a:rPr lang="en-US" smtClean="0"/>
              <a:t>12/16/2017</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24264" name="Rectangle 8"/>
          <p:cNvSpPr>
            <a:spLocks noGrp="1" noChangeArrowheads="1"/>
          </p:cNvSpPr>
          <p:nvPr>
            <p:ph type="ctrTitle" hasCustomPrompt="1"/>
          </p:nvPr>
        </p:nvSpPr>
        <p:spPr>
          <a:xfrm>
            <a:off x="576072" y="4835525"/>
            <a:ext cx="6309360" cy="1034129"/>
          </a:xfr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defRPr kumimoji="0" lang="en-US" sz="3400" b="0" i="0" u="none" strike="noStrike" kern="0" cap="none" spc="0" normalizeH="0" baseline="0" noProof="0" dirty="0">
                <a:ln>
                  <a:noFill/>
                </a:ln>
                <a:solidFill>
                  <a:schemeClr val="tx2"/>
                </a:solidFill>
                <a:effectLst/>
                <a:uLnTx/>
                <a:uFillTx/>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smtClean="0"/>
              <a:t>Click to edit Section Divider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alphaModFix amt="25000"/>
            <a:lum/>
          </a:blip>
          <a:srcRect/>
          <a:stretch>
            <a:fillRect l="-18000" r="-18000"/>
          </a:stretch>
        </a:blipFill>
        <a:effectLst/>
      </p:bgPr>
    </p:bg>
    <p:spTree>
      <p:nvGrpSpPr>
        <p:cNvPr id="1" name=""/>
        <p:cNvGrpSpPr/>
        <p:nvPr/>
      </p:nvGrpSpPr>
      <p:grpSpPr>
        <a:xfrm>
          <a:off x="0" y="0"/>
          <a:ext cx="0" cy="0"/>
          <a:chOff x="0" y="0"/>
          <a:chExt cx="0" cy="0"/>
        </a:xfrm>
      </p:grpSpPr>
      <p:sp>
        <p:nvSpPr>
          <p:cNvPr id="223241" name="Rectangle 9"/>
          <p:cNvSpPr>
            <a:spLocks noGrp="1" noChangeArrowheads="1"/>
          </p:cNvSpPr>
          <p:nvPr>
            <p:ph type="body" idx="1"/>
          </p:nvPr>
        </p:nvSpPr>
        <p:spPr bwMode="auto">
          <a:xfrm>
            <a:off x="576072" y="1827213"/>
            <a:ext cx="7394575" cy="404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23240" name="Rectangle 8"/>
          <p:cNvSpPr>
            <a:spLocks noGrp="1" noChangeArrowheads="1"/>
          </p:cNvSpPr>
          <p:nvPr>
            <p:ph type="title"/>
          </p:nvPr>
        </p:nvSpPr>
        <p:spPr bwMode="gray">
          <a:xfrm>
            <a:off x="576072" y="717550"/>
            <a:ext cx="6880225"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endParaRPr lang="en-US" dirty="0" smtClean="0"/>
          </a:p>
        </p:txBody>
      </p:sp>
      <p:sp>
        <p:nvSpPr>
          <p:cNvPr id="11" name="Rectangle 8"/>
          <p:cNvSpPr>
            <a:spLocks noGrp="1" noChangeArrowheads="1"/>
          </p:cNvSpPr>
          <p:nvPr>
            <p:ph type="sldNum" sz="quarter" idx="4"/>
          </p:nvPr>
        </p:nvSpPr>
        <p:spPr bwMode="auto">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smtClean="0"/>
              <a:t>Page </a:t>
            </a:r>
            <a:fld id="{5698A34F-157D-4FC3-B6AE-341A8B909DED}" type="slidenum">
              <a:rPr lang="en-US" smtClean="0"/>
              <a:pPr/>
              <a:t>‹#›</a:t>
            </a:fld>
            <a:endParaRPr lang="en-US" dirty="0"/>
          </a:p>
        </p:txBody>
      </p:sp>
      <p:sp>
        <p:nvSpPr>
          <p:cNvPr id="12" name="Rectangle 14"/>
          <p:cNvSpPr>
            <a:spLocks noGrp="1" noChangeArrowheads="1"/>
          </p:cNvSpPr>
          <p:nvPr>
            <p:ph type="ftr" sz="quarter" idx="3"/>
          </p:nvPr>
        </p:nvSpPr>
        <p:spPr bwMode="auto">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atin typeface="+mj-lt"/>
              </a:defRPr>
            </a:lvl1pPr>
          </a:lstStyle>
          <a:p>
            <a:r>
              <a:rPr lang="en-US" smtClean="0"/>
              <a:t>New Horizons for Requirements Engineering</a:t>
            </a:r>
            <a:endParaRPr lang="en-US" dirty="0"/>
          </a:p>
        </p:txBody>
      </p:sp>
      <p:sp>
        <p:nvSpPr>
          <p:cNvPr id="14" name="Rectangle 6"/>
          <p:cNvSpPr>
            <a:spLocks noGrp="1" noChangeArrowheads="1"/>
          </p:cNvSpPr>
          <p:nvPr>
            <p:ph type="dt" sz="half" idx="2"/>
          </p:nvPr>
        </p:nvSpPr>
        <p:spPr bwMode="auto">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mj-lt"/>
              </a:defRPr>
            </a:lvl1pPr>
          </a:lstStyle>
          <a:p>
            <a:r>
              <a:rPr lang="en-US" smtClean="0"/>
              <a:t>12/16/2017</a:t>
            </a:r>
            <a:endParaRPr lang="en-US" dirty="0"/>
          </a:p>
        </p:txBody>
      </p:sp>
    </p:spTree>
  </p:cSld>
  <p:clrMap bg1="lt1" tx1="dk1" bg2="lt2" tx2="dk2" accent1="accent1" accent2="accent2" accent3="accent3" accent4="accent4" accent5="accent5" accent6="accent6" hlink="hlink" folHlink="folHlink"/>
  <p:sldLayoutIdLst>
    <p:sldLayoutId id="2147483658" r:id="rId1"/>
    <p:sldLayoutId id="2147483652" r:id="rId2"/>
    <p:sldLayoutId id="2147483653" r:id="rId3"/>
    <p:sldLayoutId id="2147483656" r:id="rId4"/>
    <p:sldLayoutId id="2147483655" r:id="rId5"/>
    <p:sldLayoutId id="2147483657" r:id="rId6"/>
    <p:sldLayoutId id="2147483659" r:id="rId7"/>
  </p:sldLayoutIdLst>
  <p:hf hdr="0"/>
  <p:txStyles>
    <p:title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p:titleStyle>
    <p:bodyStyle>
      <a:lvl1pPr marL="225425" indent="-225425" algn="l" rtl="0" eaLnBrk="1" fontAlgn="base" hangingPunct="1">
        <a:spcBef>
          <a:spcPct val="0"/>
        </a:spcBef>
        <a:spcAft>
          <a:spcPct val="40000"/>
        </a:spcAft>
        <a:buSzPct val="85000"/>
        <a:buFont typeface="Arial" pitchFamily="2" charset="0"/>
        <a:buChar char="•"/>
        <a:defRPr sz="2400">
          <a:solidFill>
            <a:schemeClr val="tx1"/>
          </a:solidFill>
          <a:latin typeface="+mn-lt"/>
          <a:ea typeface="+mn-ea"/>
          <a:cs typeface="+mn-cs"/>
        </a:defRPr>
      </a:lvl1pPr>
      <a:lvl2pPr marL="628650" indent="-288925" algn="l" rtl="0" eaLnBrk="1" fontAlgn="base" hangingPunct="1">
        <a:spcBef>
          <a:spcPct val="0"/>
        </a:spcBef>
        <a:spcAft>
          <a:spcPct val="40000"/>
        </a:spcAft>
        <a:buSzPct val="80000"/>
        <a:buFont typeface="Arial" pitchFamily="2" charset="0"/>
        <a:buChar char="–"/>
        <a:defRPr sz="2200">
          <a:solidFill>
            <a:schemeClr val="tx1"/>
          </a:solidFill>
          <a:latin typeface="+mn-lt"/>
        </a:defRPr>
      </a:lvl2pPr>
      <a:lvl3pPr marL="968375" indent="-225425" algn="l" rtl="0" eaLnBrk="1" fontAlgn="base" hangingPunct="1">
        <a:spcBef>
          <a:spcPct val="0"/>
        </a:spcBef>
        <a:spcAft>
          <a:spcPct val="40000"/>
        </a:spcAft>
        <a:buSzPct val="85000"/>
        <a:buFont typeface="Arial" pitchFamily="2" charset="0"/>
        <a:buChar char="–"/>
        <a:defRPr sz="2000">
          <a:solidFill>
            <a:schemeClr val="tx1"/>
          </a:solidFill>
          <a:latin typeface="+mn-lt"/>
        </a:defRPr>
      </a:lvl3pPr>
      <a:lvl4pPr marL="1368425" indent="-225425" algn="l" rtl="0" eaLnBrk="1" fontAlgn="base" hangingPunct="1">
        <a:spcBef>
          <a:spcPct val="0"/>
        </a:spcBef>
        <a:spcAft>
          <a:spcPct val="40000"/>
        </a:spcAft>
        <a:buFont typeface="Arial" pitchFamily="2" charset="0"/>
        <a:buChar char="–"/>
        <a:defRPr>
          <a:solidFill>
            <a:schemeClr val="tx1"/>
          </a:solidFill>
          <a:latin typeface="+mn-lt"/>
        </a:defRPr>
      </a:lvl4pPr>
      <a:lvl5pPr marL="17097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5pPr>
      <a:lvl6pPr marL="21669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6pPr>
      <a:lvl7pPr marL="26241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7pPr>
      <a:lvl8pPr marL="30813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8pPr>
      <a:lvl9pPr marL="35385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072" y="2653423"/>
            <a:ext cx="6309360" cy="366713"/>
          </a:xfrm>
        </p:spPr>
        <p:txBody>
          <a:bodyPr/>
          <a:lstStyle/>
          <a:p>
            <a:r>
              <a:rPr lang="tr-TR" sz="1600" dirty="0"/>
              <a:t>December 16, 2017</a:t>
            </a:r>
          </a:p>
        </p:txBody>
      </p:sp>
      <p:sp>
        <p:nvSpPr>
          <p:cNvPr id="2" name="Title 1"/>
          <p:cNvSpPr>
            <a:spLocks noGrp="1"/>
          </p:cNvSpPr>
          <p:nvPr>
            <p:ph type="ctrTitle"/>
          </p:nvPr>
        </p:nvSpPr>
        <p:spPr>
          <a:xfrm>
            <a:off x="576072" y="665890"/>
            <a:ext cx="6309360" cy="1920526"/>
          </a:xfrm>
        </p:spPr>
        <p:txBody>
          <a:bodyPr/>
          <a:lstStyle/>
          <a:p>
            <a:r>
              <a:rPr lang="tr-TR" sz="4400" dirty="0" smtClean="0"/>
              <a:t>New Horizons for Requirements Engineering</a:t>
            </a:r>
            <a:endParaRPr lang="en-US" sz="4400"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72" y="5025036"/>
            <a:ext cx="1435894" cy="1408410"/>
          </a:xfrm>
          <a:prstGeom prst="rect">
            <a:avLst/>
          </a:prstGeom>
          <a:noFill/>
          <a:ln>
            <a:noFill/>
          </a:ln>
        </p:spPr>
      </p:pic>
      <p:sp>
        <p:nvSpPr>
          <p:cNvPr id="7" name="Subtitle 2"/>
          <p:cNvSpPr txBox="1">
            <a:spLocks/>
          </p:cNvSpPr>
          <p:nvPr/>
        </p:nvSpPr>
        <p:spPr bwMode="auto">
          <a:xfrm>
            <a:off x="576072" y="3087143"/>
            <a:ext cx="6309360" cy="28623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ct val="0"/>
              </a:spcBef>
              <a:spcAft>
                <a:spcPct val="0"/>
              </a:spcAft>
              <a:buSzPct val="85000"/>
              <a:buFont typeface="Arial" pitchFamily="2" charset="0"/>
              <a:buNone/>
              <a:defRPr kumimoji="0" lang="en-US" sz="2000" b="0" i="0" u="none" strike="noStrike" kern="0" cap="none" spc="0" normalizeH="0" baseline="0" noProof="0" dirty="0" smtClean="0">
                <a:ln>
                  <a:noFill/>
                </a:ln>
                <a:solidFill>
                  <a:schemeClr val="tx1"/>
                </a:solidFill>
                <a:effectLst/>
                <a:uLnTx/>
                <a:uFillTx/>
                <a:latin typeface="+mn-lt"/>
                <a:ea typeface="+mn-ea"/>
                <a:cs typeface="+mn-cs"/>
              </a:defRPr>
            </a:lvl1pPr>
            <a:lvl2pPr marL="628650" indent="-288925" algn="l" rtl="0" eaLnBrk="1" fontAlgn="base" hangingPunct="1">
              <a:spcBef>
                <a:spcPct val="0"/>
              </a:spcBef>
              <a:spcAft>
                <a:spcPct val="40000"/>
              </a:spcAft>
              <a:buSzPct val="80000"/>
              <a:buFont typeface="Arial" pitchFamily="2" charset="0"/>
              <a:buChar char="–"/>
              <a:defRPr sz="2200">
                <a:solidFill>
                  <a:schemeClr val="tx1"/>
                </a:solidFill>
                <a:latin typeface="+mn-lt"/>
              </a:defRPr>
            </a:lvl2pPr>
            <a:lvl3pPr marL="968375" indent="-225425" algn="l" rtl="0" eaLnBrk="1" fontAlgn="base" hangingPunct="1">
              <a:spcBef>
                <a:spcPct val="0"/>
              </a:spcBef>
              <a:spcAft>
                <a:spcPct val="40000"/>
              </a:spcAft>
              <a:buSzPct val="85000"/>
              <a:buFont typeface="Arial" pitchFamily="2" charset="0"/>
              <a:buChar char="–"/>
              <a:defRPr sz="2000">
                <a:solidFill>
                  <a:schemeClr val="tx1"/>
                </a:solidFill>
                <a:latin typeface="+mn-lt"/>
              </a:defRPr>
            </a:lvl3pPr>
            <a:lvl4pPr marL="1368425" indent="-225425" algn="l" rtl="0" eaLnBrk="1" fontAlgn="base" hangingPunct="1">
              <a:spcBef>
                <a:spcPct val="0"/>
              </a:spcBef>
              <a:spcAft>
                <a:spcPct val="40000"/>
              </a:spcAft>
              <a:buFont typeface="Arial" pitchFamily="2" charset="0"/>
              <a:buChar char="–"/>
              <a:defRPr>
                <a:solidFill>
                  <a:schemeClr val="tx1"/>
                </a:solidFill>
                <a:latin typeface="+mn-lt"/>
              </a:defRPr>
            </a:lvl4pPr>
            <a:lvl5pPr marL="17097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5pPr>
            <a:lvl6pPr marL="21669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6pPr>
            <a:lvl7pPr marL="26241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7pPr>
            <a:lvl8pPr marL="30813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8pPr>
            <a:lvl9pPr marL="3538538" indent="-227013" algn="l" rtl="0" eaLnBrk="1" fontAlgn="base" hangingPunct="1">
              <a:spcBef>
                <a:spcPct val="0"/>
              </a:spcBef>
              <a:spcAft>
                <a:spcPct val="40000"/>
              </a:spcAft>
              <a:buSzPct val="80000"/>
              <a:buFont typeface="Arial" pitchFamily="2" charset="0"/>
              <a:buChar char="–"/>
              <a:defRPr sz="1600">
                <a:solidFill>
                  <a:schemeClr val="tx1"/>
                </a:solidFill>
                <a:latin typeface="+mn-lt"/>
              </a:defRPr>
            </a:lvl9pPr>
          </a:lstStyle>
          <a:p>
            <a:r>
              <a:rPr lang="tr-TR" sz="1400" dirty="0" smtClean="0"/>
              <a:t>Taner Eşme, Software Requirements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97" y="2843164"/>
            <a:ext cx="8674915" cy="701731"/>
          </a:xfrm>
        </p:spPr>
        <p:txBody>
          <a:bodyPr/>
          <a:lstStyle/>
          <a:p>
            <a:pPr algn="ctr"/>
            <a:r>
              <a:rPr lang="tr-TR" sz="4400" b="0" dirty="0">
                <a:latin typeface="+mn-lt"/>
              </a:rPr>
              <a:t>THANK YOU</a:t>
            </a:r>
            <a:endParaRPr lang="en-US" sz="4400" b="0" dirty="0">
              <a:latin typeface="+mn-lt"/>
            </a:endParaRPr>
          </a:p>
        </p:txBody>
      </p:sp>
      <p:sp>
        <p:nvSpPr>
          <p:cNvPr id="19" name="Slide Number Placeholder 18"/>
          <p:cNvSpPr>
            <a:spLocks noGrp="1"/>
          </p:cNvSpPr>
          <p:nvPr>
            <p:ph type="sldNum" sz="quarter" idx="4"/>
          </p:nvPr>
        </p:nvSpPr>
        <p:spPr/>
        <p:txBody>
          <a:bodyPr/>
          <a:lstStyle/>
          <a:p>
            <a:r>
              <a:rPr lang="en-US" smtClean="0"/>
              <a:t>Page </a:t>
            </a:r>
            <a:fld id="{5698A34F-157D-4FC3-B6AE-341A8B909DED}" type="slidenum">
              <a:rPr lang="en-US" smtClean="0"/>
              <a:pPr/>
              <a:t>10</a:t>
            </a:fld>
            <a:endParaRPr lang="en-US" dirty="0"/>
          </a:p>
        </p:txBody>
      </p:sp>
      <p:sp>
        <p:nvSpPr>
          <p:cNvPr id="18" name="Date Placeholder 17"/>
          <p:cNvSpPr>
            <a:spLocks noGrp="1"/>
          </p:cNvSpPr>
          <p:nvPr>
            <p:ph type="dt" sz="half" idx="2"/>
          </p:nvPr>
        </p:nvSpPr>
        <p:spPr/>
        <p:txBody>
          <a:bodyPr/>
          <a:lstStyle/>
          <a:p>
            <a:r>
              <a:rPr lang="en-US" smtClean="0"/>
              <a:t>12/16/2017</a:t>
            </a:r>
            <a:endParaRPr lang="en-US"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91" y="6292082"/>
            <a:ext cx="501281" cy="491306"/>
          </a:xfrm>
          <a:prstGeom prst="rect">
            <a:avLst/>
          </a:prstGeom>
          <a:noFill/>
          <a:ln>
            <a:noFill/>
          </a:ln>
        </p:spPr>
      </p:pic>
      <p:sp>
        <p:nvSpPr>
          <p:cNvPr id="5" name="Footer Placeholder 4"/>
          <p:cNvSpPr>
            <a:spLocks noGrp="1"/>
          </p:cNvSpPr>
          <p:nvPr>
            <p:ph type="ftr" sz="quarter" idx="3"/>
          </p:nvPr>
        </p:nvSpPr>
        <p:spPr/>
        <p:txBody>
          <a:bodyPr/>
          <a:lstStyle/>
          <a:p>
            <a:r>
              <a:rPr lang="en-US" smtClean="0"/>
              <a:t>New Horizons for Requirements Engineering</a:t>
            </a:r>
            <a:endParaRPr lang="en-US" dirty="0"/>
          </a:p>
        </p:txBody>
      </p:sp>
    </p:spTree>
    <p:extLst>
      <p:ext uri="{BB962C8B-B14F-4D97-AF65-F5344CB8AC3E}">
        <p14:creationId xmlns:p14="http://schemas.microsoft.com/office/powerpoint/2010/main" val="164111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2" y="386414"/>
            <a:ext cx="8040706" cy="590931"/>
          </a:xfrm>
        </p:spPr>
        <p:txBody>
          <a:bodyPr/>
          <a:lstStyle/>
          <a:p>
            <a:pPr algn="ctr"/>
            <a:r>
              <a:rPr lang="tr-TR" sz="3600" b="0" dirty="0">
                <a:latin typeface="+mn-lt"/>
              </a:rPr>
              <a:t>INTRODUCTION</a:t>
            </a:r>
            <a:endParaRPr lang="en-US" sz="4400" b="0" dirty="0">
              <a:latin typeface="+mn-lt"/>
            </a:endParaRPr>
          </a:p>
        </p:txBody>
      </p:sp>
      <p:sp>
        <p:nvSpPr>
          <p:cNvPr id="19" name="Slide Number Placeholder 18"/>
          <p:cNvSpPr>
            <a:spLocks noGrp="1"/>
          </p:cNvSpPr>
          <p:nvPr>
            <p:ph type="sldNum" sz="quarter" idx="4"/>
          </p:nvPr>
        </p:nvSpPr>
        <p:spPr/>
        <p:txBody>
          <a:bodyPr/>
          <a:lstStyle/>
          <a:p>
            <a:r>
              <a:rPr lang="en-US" smtClean="0"/>
              <a:t>Page </a:t>
            </a:r>
            <a:fld id="{5698A34F-157D-4FC3-B6AE-341A8B909DED}" type="slidenum">
              <a:rPr lang="en-US" smtClean="0"/>
              <a:pPr/>
              <a:t>2</a:t>
            </a:fld>
            <a:endParaRPr lang="en-US" dirty="0"/>
          </a:p>
        </p:txBody>
      </p:sp>
      <p:sp>
        <p:nvSpPr>
          <p:cNvPr id="18" name="Date Placeholder 17"/>
          <p:cNvSpPr>
            <a:spLocks noGrp="1"/>
          </p:cNvSpPr>
          <p:nvPr>
            <p:ph type="dt" sz="half" idx="2"/>
          </p:nvPr>
        </p:nvSpPr>
        <p:spPr/>
        <p:txBody>
          <a:bodyPr/>
          <a:lstStyle/>
          <a:p>
            <a:r>
              <a:rPr lang="en-US" smtClean="0"/>
              <a:t>12/16/2017</a:t>
            </a:r>
            <a:endParaRPr lang="en-US"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91" y="6292082"/>
            <a:ext cx="501281" cy="491306"/>
          </a:xfrm>
          <a:prstGeom prst="rect">
            <a:avLst/>
          </a:prstGeom>
          <a:noFill/>
          <a:ln>
            <a:noFill/>
          </a:ln>
        </p:spPr>
      </p:pic>
      <p:sp>
        <p:nvSpPr>
          <p:cNvPr id="5" name="Footer Placeholder 4"/>
          <p:cNvSpPr>
            <a:spLocks noGrp="1"/>
          </p:cNvSpPr>
          <p:nvPr>
            <p:ph type="ftr" sz="quarter" idx="3"/>
          </p:nvPr>
        </p:nvSpPr>
        <p:spPr/>
        <p:txBody>
          <a:bodyPr/>
          <a:lstStyle/>
          <a:p>
            <a:r>
              <a:rPr lang="en-US" smtClean="0"/>
              <a:t>New Horizons for Requirements Engineering</a:t>
            </a:r>
            <a:endParaRPr lang="en-US" dirty="0"/>
          </a:p>
        </p:txBody>
      </p:sp>
      <p:sp>
        <p:nvSpPr>
          <p:cNvPr id="9" name="Title 1"/>
          <p:cNvSpPr txBox="1">
            <a:spLocks/>
          </p:cNvSpPr>
          <p:nvPr/>
        </p:nvSpPr>
        <p:spPr bwMode="gray">
          <a:xfrm>
            <a:off x="576072" y="1500543"/>
            <a:ext cx="8040706" cy="10895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r>
              <a:rPr lang="en-US" sz="1800" b="0" dirty="0"/>
              <a:t>In this presentation we will preview how RE evolved and we will discuss an alternative perspective on the discipline of RE. We will also advocate the evolution of RE toward a discipline that is applicable to any domain.</a:t>
            </a:r>
          </a:p>
        </p:txBody>
      </p:sp>
    </p:spTree>
    <p:extLst>
      <p:ext uri="{BB962C8B-B14F-4D97-AF65-F5344CB8AC3E}">
        <p14:creationId xmlns:p14="http://schemas.microsoft.com/office/powerpoint/2010/main" val="795363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86414"/>
            <a:ext cx="9144000" cy="590931"/>
          </a:xfrm>
        </p:spPr>
        <p:txBody>
          <a:bodyPr/>
          <a:lstStyle/>
          <a:p>
            <a:pPr algn="ctr"/>
            <a:r>
              <a:rPr lang="tr-TR" sz="3600" b="0" dirty="0">
                <a:latin typeface="+mn-lt"/>
              </a:rPr>
              <a:t>REQUIREMENTS ENGINEERING (RE)</a:t>
            </a:r>
            <a:endParaRPr lang="en-US" sz="3600" b="0" dirty="0">
              <a:latin typeface="+mn-lt"/>
            </a:endParaRPr>
          </a:p>
        </p:txBody>
      </p:sp>
      <p:sp>
        <p:nvSpPr>
          <p:cNvPr id="19" name="Slide Number Placeholder 18"/>
          <p:cNvSpPr>
            <a:spLocks noGrp="1"/>
          </p:cNvSpPr>
          <p:nvPr>
            <p:ph type="sldNum" sz="quarter" idx="4"/>
          </p:nvPr>
        </p:nvSpPr>
        <p:spPr/>
        <p:txBody>
          <a:bodyPr/>
          <a:lstStyle/>
          <a:p>
            <a:r>
              <a:rPr lang="en-US" smtClean="0"/>
              <a:t>Page </a:t>
            </a:r>
            <a:fld id="{5698A34F-157D-4FC3-B6AE-341A8B909DED}" type="slidenum">
              <a:rPr lang="en-US" smtClean="0"/>
              <a:pPr/>
              <a:t>3</a:t>
            </a:fld>
            <a:endParaRPr lang="en-US" dirty="0"/>
          </a:p>
        </p:txBody>
      </p:sp>
      <p:sp>
        <p:nvSpPr>
          <p:cNvPr id="18" name="Date Placeholder 17"/>
          <p:cNvSpPr>
            <a:spLocks noGrp="1"/>
          </p:cNvSpPr>
          <p:nvPr>
            <p:ph type="dt" sz="half" idx="2"/>
          </p:nvPr>
        </p:nvSpPr>
        <p:spPr/>
        <p:txBody>
          <a:bodyPr/>
          <a:lstStyle/>
          <a:p>
            <a:r>
              <a:rPr lang="en-US" smtClean="0"/>
              <a:t>12/16/2017</a:t>
            </a:r>
            <a:endParaRPr lang="en-US"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91" y="6292082"/>
            <a:ext cx="501281" cy="491306"/>
          </a:xfrm>
          <a:prstGeom prst="rect">
            <a:avLst/>
          </a:prstGeom>
          <a:noFill/>
          <a:ln>
            <a:noFill/>
          </a:ln>
        </p:spPr>
      </p:pic>
      <p:sp>
        <p:nvSpPr>
          <p:cNvPr id="6" name="Title 1"/>
          <p:cNvSpPr txBox="1">
            <a:spLocks/>
          </p:cNvSpPr>
          <p:nvPr/>
        </p:nvSpPr>
        <p:spPr bwMode="gray">
          <a:xfrm>
            <a:off x="556001" y="1439342"/>
            <a:ext cx="8040706" cy="133882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b="0" dirty="0"/>
              <a:t>RE practices and researches were affected by the incredible diversity of the domains besides software development. But the vast majority of requirements engineering application remains focused on Software-Intensive-System (SIS), which is the systems that software plays a significant role. </a:t>
            </a:r>
            <a:endParaRPr lang="en-US" sz="1800" b="0" kern="0" dirty="0"/>
          </a:p>
        </p:txBody>
      </p:sp>
      <p:sp>
        <p:nvSpPr>
          <p:cNvPr id="3" name="Footer Placeholder 2"/>
          <p:cNvSpPr>
            <a:spLocks noGrp="1"/>
          </p:cNvSpPr>
          <p:nvPr>
            <p:ph type="ftr" sz="quarter" idx="3"/>
          </p:nvPr>
        </p:nvSpPr>
        <p:spPr/>
        <p:txBody>
          <a:bodyPr/>
          <a:lstStyle/>
          <a:p>
            <a:r>
              <a:rPr lang="en-US" smtClean="0"/>
              <a:t>New Horizons for Requirements Engineering</a:t>
            </a:r>
            <a:endParaRPr lang="en-US" dirty="0"/>
          </a:p>
        </p:txBody>
      </p:sp>
    </p:spTree>
    <p:extLst>
      <p:ext uri="{BB962C8B-B14F-4D97-AF65-F5344CB8AC3E}">
        <p14:creationId xmlns:p14="http://schemas.microsoft.com/office/powerpoint/2010/main" val="1058593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6368"/>
            <a:ext cx="9144000" cy="590931"/>
          </a:xfrm>
        </p:spPr>
        <p:txBody>
          <a:bodyPr/>
          <a:lstStyle/>
          <a:p>
            <a:pPr algn="ctr"/>
            <a:r>
              <a:rPr lang="tr-TR" sz="3600" b="0" dirty="0">
                <a:latin typeface="+mn-lt"/>
              </a:rPr>
              <a:t>WHAT IS RE</a:t>
            </a:r>
            <a:endParaRPr lang="en-US" sz="3600" b="0" dirty="0">
              <a:latin typeface="+mn-lt"/>
            </a:endParaRPr>
          </a:p>
        </p:txBody>
      </p:sp>
      <p:sp>
        <p:nvSpPr>
          <p:cNvPr id="19" name="Slide Number Placeholder 18"/>
          <p:cNvSpPr>
            <a:spLocks noGrp="1"/>
          </p:cNvSpPr>
          <p:nvPr>
            <p:ph type="sldNum" sz="quarter" idx="4"/>
          </p:nvPr>
        </p:nvSpPr>
        <p:spPr/>
        <p:txBody>
          <a:bodyPr/>
          <a:lstStyle/>
          <a:p>
            <a:r>
              <a:rPr lang="en-US" dirty="0" smtClean="0"/>
              <a:t>Page </a:t>
            </a:r>
            <a:fld id="{5698A34F-157D-4FC3-B6AE-341A8B909DED}" type="slidenum">
              <a:rPr lang="en-US" smtClean="0"/>
              <a:pPr/>
              <a:t>4</a:t>
            </a:fld>
            <a:endParaRPr lang="en-US" dirty="0"/>
          </a:p>
        </p:txBody>
      </p:sp>
      <p:sp>
        <p:nvSpPr>
          <p:cNvPr id="18" name="Date Placeholder 17"/>
          <p:cNvSpPr>
            <a:spLocks noGrp="1"/>
          </p:cNvSpPr>
          <p:nvPr>
            <p:ph type="dt" sz="half" idx="2"/>
          </p:nvPr>
        </p:nvSpPr>
        <p:spPr/>
        <p:txBody>
          <a:bodyPr/>
          <a:lstStyle/>
          <a:p>
            <a:r>
              <a:rPr lang="en-US" smtClean="0"/>
              <a:t>12/16/2017</a:t>
            </a:r>
            <a:endParaRPr lang="en-US"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91" y="6292082"/>
            <a:ext cx="501281" cy="491306"/>
          </a:xfrm>
          <a:prstGeom prst="rect">
            <a:avLst/>
          </a:prstGeom>
          <a:noFill/>
          <a:ln>
            <a:noFill/>
          </a:ln>
        </p:spPr>
      </p:pic>
      <p:sp>
        <p:nvSpPr>
          <p:cNvPr id="6" name="Title 1"/>
          <p:cNvSpPr txBox="1">
            <a:spLocks/>
          </p:cNvSpPr>
          <p:nvPr/>
        </p:nvSpPr>
        <p:spPr bwMode="gray">
          <a:xfrm>
            <a:off x="576072" y="861670"/>
            <a:ext cx="8040706" cy="4801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r>
              <a:rPr lang="tr-TR" sz="2800" kern="0" dirty="0" smtClean="0"/>
              <a:t>Engineering</a:t>
            </a:r>
            <a:endParaRPr lang="en-US" sz="3600" kern="0" dirty="0"/>
          </a:p>
        </p:txBody>
      </p:sp>
      <p:sp>
        <p:nvSpPr>
          <p:cNvPr id="7" name="Title 1"/>
          <p:cNvSpPr txBox="1">
            <a:spLocks/>
          </p:cNvSpPr>
          <p:nvPr/>
        </p:nvSpPr>
        <p:spPr bwMode="gray">
          <a:xfrm>
            <a:off x="576072" y="1341801"/>
            <a:ext cx="8040706" cy="133882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b="0" dirty="0"/>
              <a:t>The historical record demonstrates that we learned everything that we need to know about engineering a very long time ago; consider what it took to build the Great Wall of China or the pyramids in Egypt and in many locations in South America. Since then, all we have done is become better at every aspect.</a:t>
            </a:r>
            <a:endParaRPr lang="en-US" sz="6600" b="0" kern="0" dirty="0"/>
          </a:p>
        </p:txBody>
      </p:sp>
      <p:sp>
        <p:nvSpPr>
          <p:cNvPr id="8" name="Title 1"/>
          <p:cNvSpPr txBox="1">
            <a:spLocks/>
          </p:cNvSpPr>
          <p:nvPr/>
        </p:nvSpPr>
        <p:spPr bwMode="gray">
          <a:xfrm>
            <a:off x="576072" y="2703423"/>
            <a:ext cx="8040706" cy="4801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r>
              <a:rPr lang="tr-TR" sz="2800" kern="0" dirty="0" smtClean="0"/>
              <a:t>Requirements Engineering</a:t>
            </a:r>
            <a:endParaRPr lang="en-US" sz="4400" kern="0" dirty="0"/>
          </a:p>
        </p:txBody>
      </p:sp>
      <p:sp>
        <p:nvSpPr>
          <p:cNvPr id="9" name="Title 1"/>
          <p:cNvSpPr txBox="1">
            <a:spLocks/>
          </p:cNvSpPr>
          <p:nvPr/>
        </p:nvSpPr>
        <p:spPr bwMode="gray">
          <a:xfrm>
            <a:off x="576072" y="3183554"/>
            <a:ext cx="8040706" cy="133882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b="0" dirty="0"/>
              <a:t>Requirements engineering is the branch of software engineering concerned with the real-world goals for, functions of, and constraints on software systems. It is also concerned with the relationship of these factors to precise specifications of software behavior, and to their evolution over time and across software families.</a:t>
            </a:r>
            <a:endParaRPr lang="en-US" sz="6600" b="0" kern="0" dirty="0"/>
          </a:p>
        </p:txBody>
      </p:sp>
      <p:sp>
        <p:nvSpPr>
          <p:cNvPr id="3" name="Footer Placeholder 2"/>
          <p:cNvSpPr>
            <a:spLocks noGrp="1"/>
          </p:cNvSpPr>
          <p:nvPr>
            <p:ph type="ftr" sz="quarter" idx="3"/>
          </p:nvPr>
        </p:nvSpPr>
        <p:spPr/>
        <p:txBody>
          <a:bodyPr/>
          <a:lstStyle/>
          <a:p>
            <a:r>
              <a:rPr lang="en-US" smtClean="0"/>
              <a:t>New Horizons for Requirements Engineering</a:t>
            </a:r>
            <a:endParaRPr lang="en-US" dirty="0"/>
          </a:p>
        </p:txBody>
      </p:sp>
      <p:sp>
        <p:nvSpPr>
          <p:cNvPr id="11" name="Title 1"/>
          <p:cNvSpPr txBox="1">
            <a:spLocks/>
          </p:cNvSpPr>
          <p:nvPr/>
        </p:nvSpPr>
        <p:spPr bwMode="gray">
          <a:xfrm>
            <a:off x="576072" y="4570376"/>
            <a:ext cx="8040706" cy="4801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r>
              <a:rPr lang="tr-TR" sz="2800" kern="0" dirty="0" smtClean="0"/>
              <a:t>RE Core Activities</a:t>
            </a:r>
            <a:endParaRPr lang="en-US" sz="4400" kern="0" dirty="0"/>
          </a:p>
        </p:txBody>
      </p:sp>
      <p:sp>
        <p:nvSpPr>
          <p:cNvPr id="12" name="Title 1"/>
          <p:cNvSpPr txBox="1">
            <a:spLocks/>
          </p:cNvSpPr>
          <p:nvPr/>
        </p:nvSpPr>
        <p:spPr bwMode="gray">
          <a:xfrm>
            <a:off x="576072" y="5050507"/>
            <a:ext cx="8040706" cy="133882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defPPr>
              <a:defRPr lang="en-US"/>
            </a:defPPr>
            <a:lvl1pPr algn="just" eaLnBrk="1" hangingPunct="1">
              <a:lnSpc>
                <a:spcPct val="90000"/>
              </a:lnSpc>
              <a:defRPr sz="1800" b="0">
                <a:solidFill>
                  <a:schemeClr val="tx2"/>
                </a:solidFill>
                <a:latin typeface="Mark Offc For MC" panose="020B0504020101010102" pitchFamily="34" charset="0"/>
                <a:ea typeface="+mj-ea"/>
                <a:cs typeface="+mj-cs"/>
              </a:defRPr>
            </a:lvl1pPr>
            <a:lvl2pPr eaLnBrk="1" hangingPunct="1">
              <a:lnSpc>
                <a:spcPct val="90000"/>
              </a:lnSpc>
              <a:defRPr sz="2600" b="1">
                <a:solidFill>
                  <a:schemeClr val="tx2"/>
                </a:solidFill>
              </a:defRPr>
            </a:lvl2pPr>
            <a:lvl3pPr eaLnBrk="1" hangingPunct="1">
              <a:lnSpc>
                <a:spcPct val="90000"/>
              </a:lnSpc>
              <a:defRPr sz="2600" b="1">
                <a:solidFill>
                  <a:schemeClr val="tx2"/>
                </a:solidFill>
              </a:defRPr>
            </a:lvl3pPr>
            <a:lvl4pPr eaLnBrk="1" hangingPunct="1">
              <a:lnSpc>
                <a:spcPct val="90000"/>
              </a:lnSpc>
              <a:defRPr sz="2600" b="1">
                <a:solidFill>
                  <a:schemeClr val="tx2"/>
                </a:solidFill>
              </a:defRPr>
            </a:lvl4pPr>
            <a:lvl5pPr eaLnBrk="1" hangingPunct="1">
              <a:lnSpc>
                <a:spcPct val="90000"/>
              </a:lnSpc>
              <a:defRPr sz="2600" b="1">
                <a:solidFill>
                  <a:schemeClr val="tx2"/>
                </a:solidFill>
              </a:defRPr>
            </a:lvl5pPr>
            <a:lvl6pPr marL="457200" fontAlgn="base">
              <a:lnSpc>
                <a:spcPct val="90000"/>
              </a:lnSpc>
              <a:spcBef>
                <a:spcPct val="0"/>
              </a:spcBef>
              <a:spcAft>
                <a:spcPct val="0"/>
              </a:spcAft>
              <a:defRPr sz="2600" b="1">
                <a:solidFill>
                  <a:schemeClr val="tx2"/>
                </a:solidFill>
              </a:defRPr>
            </a:lvl6pPr>
            <a:lvl7pPr marL="914400" fontAlgn="base">
              <a:lnSpc>
                <a:spcPct val="90000"/>
              </a:lnSpc>
              <a:spcBef>
                <a:spcPct val="0"/>
              </a:spcBef>
              <a:spcAft>
                <a:spcPct val="0"/>
              </a:spcAft>
              <a:defRPr sz="2600" b="1">
                <a:solidFill>
                  <a:schemeClr val="tx2"/>
                </a:solidFill>
              </a:defRPr>
            </a:lvl7pPr>
            <a:lvl8pPr marL="1371600" fontAlgn="base">
              <a:lnSpc>
                <a:spcPct val="90000"/>
              </a:lnSpc>
              <a:spcBef>
                <a:spcPct val="0"/>
              </a:spcBef>
              <a:spcAft>
                <a:spcPct val="0"/>
              </a:spcAft>
              <a:defRPr sz="2600" b="1">
                <a:solidFill>
                  <a:schemeClr val="tx2"/>
                </a:solidFill>
              </a:defRPr>
            </a:lvl8pPr>
            <a:lvl9pPr marL="1828800" fontAlgn="base">
              <a:lnSpc>
                <a:spcPct val="90000"/>
              </a:lnSpc>
              <a:spcBef>
                <a:spcPct val="0"/>
              </a:spcBef>
              <a:spcAft>
                <a:spcPct val="0"/>
              </a:spcAft>
              <a:defRPr sz="2600" b="1">
                <a:solidFill>
                  <a:schemeClr val="tx2"/>
                </a:solidFill>
              </a:defRPr>
            </a:lvl9pPr>
          </a:lstStyle>
          <a:p>
            <a:r>
              <a:rPr lang="tr-TR" dirty="0"/>
              <a:t>-Elicitation</a:t>
            </a:r>
          </a:p>
          <a:p>
            <a:r>
              <a:rPr lang="tr-TR" dirty="0"/>
              <a:t>-Modelling and analysis</a:t>
            </a:r>
          </a:p>
          <a:p>
            <a:r>
              <a:rPr lang="tr-TR" dirty="0" smtClean="0"/>
              <a:t>-Communication</a:t>
            </a:r>
          </a:p>
          <a:p>
            <a:r>
              <a:rPr lang="tr-TR" dirty="0" smtClean="0"/>
              <a:t>-Agreeing (negotiation)</a:t>
            </a:r>
          </a:p>
          <a:p>
            <a:r>
              <a:rPr lang="tr-TR" dirty="0" smtClean="0"/>
              <a:t>-Evolving (maintenance and management)</a:t>
            </a:r>
            <a:endParaRPr lang="tr-TR" dirty="0"/>
          </a:p>
        </p:txBody>
      </p:sp>
    </p:spTree>
    <p:extLst>
      <p:ext uri="{BB962C8B-B14F-4D97-AF65-F5344CB8AC3E}">
        <p14:creationId xmlns:p14="http://schemas.microsoft.com/office/powerpoint/2010/main" val="33687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98" y="264826"/>
            <a:ext cx="8674915" cy="590931"/>
          </a:xfrm>
        </p:spPr>
        <p:txBody>
          <a:bodyPr/>
          <a:lstStyle/>
          <a:p>
            <a:pPr algn="ctr"/>
            <a:r>
              <a:rPr lang="tr-TR" sz="3600" b="0" dirty="0">
                <a:latin typeface="+mn-lt"/>
              </a:rPr>
              <a:t>ANOTHER PERSPECTIVE ON RE</a:t>
            </a:r>
            <a:endParaRPr lang="en-US" sz="3600" b="0" dirty="0">
              <a:latin typeface="+mn-lt"/>
            </a:endParaRPr>
          </a:p>
        </p:txBody>
      </p:sp>
      <p:sp>
        <p:nvSpPr>
          <p:cNvPr id="19" name="Slide Number Placeholder 18"/>
          <p:cNvSpPr>
            <a:spLocks noGrp="1"/>
          </p:cNvSpPr>
          <p:nvPr>
            <p:ph type="sldNum" sz="quarter" idx="4"/>
          </p:nvPr>
        </p:nvSpPr>
        <p:spPr/>
        <p:txBody>
          <a:bodyPr/>
          <a:lstStyle/>
          <a:p>
            <a:r>
              <a:rPr lang="en-US" smtClean="0"/>
              <a:t>Page </a:t>
            </a:r>
            <a:fld id="{5698A34F-157D-4FC3-B6AE-341A8B909DED}" type="slidenum">
              <a:rPr lang="en-US" smtClean="0"/>
              <a:pPr/>
              <a:t>5</a:t>
            </a:fld>
            <a:endParaRPr lang="en-US" dirty="0"/>
          </a:p>
        </p:txBody>
      </p:sp>
      <p:sp>
        <p:nvSpPr>
          <p:cNvPr id="18" name="Date Placeholder 17"/>
          <p:cNvSpPr>
            <a:spLocks noGrp="1"/>
          </p:cNvSpPr>
          <p:nvPr>
            <p:ph type="dt" sz="half" idx="2"/>
          </p:nvPr>
        </p:nvSpPr>
        <p:spPr/>
        <p:txBody>
          <a:bodyPr/>
          <a:lstStyle/>
          <a:p>
            <a:r>
              <a:rPr lang="en-US" smtClean="0"/>
              <a:t>12/16/2017</a:t>
            </a:r>
            <a:endParaRPr lang="en-US"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91" y="6292082"/>
            <a:ext cx="501281" cy="491306"/>
          </a:xfrm>
          <a:prstGeom prst="rect">
            <a:avLst/>
          </a:prstGeom>
          <a:noFill/>
          <a:ln>
            <a:noFill/>
          </a:ln>
        </p:spPr>
      </p:pic>
      <p:sp>
        <p:nvSpPr>
          <p:cNvPr id="3" name="Footer Placeholder 2"/>
          <p:cNvSpPr>
            <a:spLocks noGrp="1"/>
          </p:cNvSpPr>
          <p:nvPr>
            <p:ph type="ftr" sz="quarter" idx="3"/>
          </p:nvPr>
        </p:nvSpPr>
        <p:spPr/>
        <p:txBody>
          <a:bodyPr/>
          <a:lstStyle/>
          <a:p>
            <a:r>
              <a:rPr lang="en-US" smtClean="0"/>
              <a:t>New Horizons for Requirements Engineering</a:t>
            </a:r>
            <a:endParaRPr lang="en-US" dirty="0"/>
          </a:p>
        </p:txBody>
      </p:sp>
      <p:sp>
        <p:nvSpPr>
          <p:cNvPr id="8" name="Title 1"/>
          <p:cNvSpPr txBox="1">
            <a:spLocks/>
          </p:cNvSpPr>
          <p:nvPr/>
        </p:nvSpPr>
        <p:spPr bwMode="gray">
          <a:xfrm>
            <a:off x="576072" y="972891"/>
            <a:ext cx="8040706" cy="4801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r>
              <a:rPr lang="tr-TR" sz="2800" kern="0" dirty="0" smtClean="0"/>
              <a:t>Engineering</a:t>
            </a:r>
            <a:endParaRPr lang="en-US" sz="3600" kern="0" dirty="0"/>
          </a:p>
        </p:txBody>
      </p:sp>
      <p:sp>
        <p:nvSpPr>
          <p:cNvPr id="9" name="Title 1"/>
          <p:cNvSpPr txBox="1">
            <a:spLocks/>
          </p:cNvSpPr>
          <p:nvPr/>
        </p:nvSpPr>
        <p:spPr bwMode="gray">
          <a:xfrm>
            <a:off x="576072" y="1453022"/>
            <a:ext cx="8040706" cy="133882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b="0" dirty="0"/>
              <a:t>Engineering is a body of practice that, when applied to the creation of a solution to a problem, ensures that the resulting solution artifacts will function as intended, with high probability, while meeting the constraints imposed by the problem stakeholders and the society within which the solution is initially deployed.</a:t>
            </a:r>
            <a:endParaRPr lang="en-US" sz="6600" b="0" kern="0" dirty="0"/>
          </a:p>
        </p:txBody>
      </p:sp>
      <p:sp>
        <p:nvSpPr>
          <p:cNvPr id="10" name="Title 1"/>
          <p:cNvSpPr txBox="1">
            <a:spLocks/>
          </p:cNvSpPr>
          <p:nvPr/>
        </p:nvSpPr>
        <p:spPr bwMode="gray">
          <a:xfrm>
            <a:off x="576072" y="2895272"/>
            <a:ext cx="8040706" cy="4801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r>
              <a:rPr lang="tr-TR" sz="2800" kern="0" dirty="0" smtClean="0"/>
              <a:t>Requirements Engineering</a:t>
            </a:r>
            <a:endParaRPr lang="en-US" sz="4400" kern="0" dirty="0"/>
          </a:p>
        </p:txBody>
      </p:sp>
      <p:sp>
        <p:nvSpPr>
          <p:cNvPr id="11" name="Title 1"/>
          <p:cNvSpPr txBox="1">
            <a:spLocks/>
          </p:cNvSpPr>
          <p:nvPr/>
        </p:nvSpPr>
        <p:spPr bwMode="gray">
          <a:xfrm>
            <a:off x="576072" y="3381278"/>
            <a:ext cx="8040706" cy="15881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b="0" dirty="0"/>
              <a:t>Requirements Engineering is a body of practice that, when applied to the identification and definition of a problem, its stakeholders and their constraints, improves the probability that the results accurately represent the problem and the solution constraints and that the results are presented in a manner that facilitates communication between stakeholders.</a:t>
            </a:r>
            <a:endParaRPr lang="en-US" sz="6600" b="0" kern="0" dirty="0"/>
          </a:p>
        </p:txBody>
      </p:sp>
      <p:sp>
        <p:nvSpPr>
          <p:cNvPr id="12" name="Title 1"/>
          <p:cNvSpPr txBox="1">
            <a:spLocks/>
          </p:cNvSpPr>
          <p:nvPr/>
        </p:nvSpPr>
        <p:spPr bwMode="gray">
          <a:xfrm>
            <a:off x="576072" y="5087477"/>
            <a:ext cx="8040706" cy="4801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r>
              <a:rPr lang="tr-TR" sz="2800" kern="0" dirty="0" smtClean="0"/>
              <a:t>Requirements</a:t>
            </a:r>
            <a:endParaRPr lang="en-US" sz="4400" kern="0" dirty="0"/>
          </a:p>
        </p:txBody>
      </p:sp>
      <p:sp>
        <p:nvSpPr>
          <p:cNvPr id="13" name="Title 1"/>
          <p:cNvSpPr txBox="1">
            <a:spLocks/>
          </p:cNvSpPr>
          <p:nvPr/>
        </p:nvSpPr>
        <p:spPr bwMode="gray">
          <a:xfrm>
            <a:off x="576072" y="5568470"/>
            <a:ext cx="8040706" cy="5909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b="0" dirty="0"/>
              <a:t>A requirement is a stakeholder constraint upon the problem space and/or the solution space.</a:t>
            </a:r>
            <a:endParaRPr lang="en-US" sz="6600" b="0" kern="0" dirty="0"/>
          </a:p>
        </p:txBody>
      </p:sp>
    </p:spTree>
    <p:extLst>
      <p:ext uri="{BB962C8B-B14F-4D97-AF65-F5344CB8AC3E}">
        <p14:creationId xmlns:p14="http://schemas.microsoft.com/office/powerpoint/2010/main" val="126294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30487"/>
            <a:ext cx="9144000" cy="590931"/>
          </a:xfrm>
        </p:spPr>
        <p:txBody>
          <a:bodyPr/>
          <a:lstStyle/>
          <a:p>
            <a:pPr algn="ctr"/>
            <a:r>
              <a:rPr lang="tr-TR" sz="3600" b="0" dirty="0">
                <a:latin typeface="+mn-lt"/>
              </a:rPr>
              <a:t>RE FOR SIS AND NON-SIS DOMAINS</a:t>
            </a:r>
            <a:endParaRPr lang="en-US" sz="3600" b="0" dirty="0">
              <a:latin typeface="+mn-lt"/>
            </a:endParaRPr>
          </a:p>
        </p:txBody>
      </p:sp>
      <p:sp>
        <p:nvSpPr>
          <p:cNvPr id="19" name="Slide Number Placeholder 18"/>
          <p:cNvSpPr>
            <a:spLocks noGrp="1"/>
          </p:cNvSpPr>
          <p:nvPr>
            <p:ph type="sldNum" sz="quarter" idx="4"/>
          </p:nvPr>
        </p:nvSpPr>
        <p:spPr/>
        <p:txBody>
          <a:bodyPr/>
          <a:lstStyle/>
          <a:p>
            <a:r>
              <a:rPr lang="en-US" smtClean="0"/>
              <a:t>Page </a:t>
            </a:r>
            <a:fld id="{5698A34F-157D-4FC3-B6AE-341A8B909DED}" type="slidenum">
              <a:rPr lang="en-US" smtClean="0"/>
              <a:pPr/>
              <a:t>6</a:t>
            </a:fld>
            <a:endParaRPr lang="en-US" dirty="0"/>
          </a:p>
        </p:txBody>
      </p:sp>
      <p:sp>
        <p:nvSpPr>
          <p:cNvPr id="18" name="Date Placeholder 17"/>
          <p:cNvSpPr>
            <a:spLocks noGrp="1"/>
          </p:cNvSpPr>
          <p:nvPr>
            <p:ph type="dt" sz="half" idx="2"/>
          </p:nvPr>
        </p:nvSpPr>
        <p:spPr/>
        <p:txBody>
          <a:bodyPr/>
          <a:lstStyle/>
          <a:p>
            <a:r>
              <a:rPr lang="en-US" smtClean="0"/>
              <a:t>12/16/2017</a:t>
            </a:r>
            <a:endParaRPr lang="en-US"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91" y="6292082"/>
            <a:ext cx="501281" cy="491306"/>
          </a:xfrm>
          <a:prstGeom prst="rect">
            <a:avLst/>
          </a:prstGeom>
          <a:noFill/>
          <a:ln>
            <a:noFill/>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243" y="1693649"/>
            <a:ext cx="3772611" cy="1714539"/>
          </a:xfrm>
          <a:prstGeom prst="rect">
            <a:avLst/>
          </a:prstGeom>
        </p:spPr>
      </p:pic>
      <p:sp>
        <p:nvSpPr>
          <p:cNvPr id="10" name="Title 1"/>
          <p:cNvSpPr txBox="1">
            <a:spLocks/>
          </p:cNvSpPr>
          <p:nvPr/>
        </p:nvSpPr>
        <p:spPr bwMode="gray">
          <a:xfrm>
            <a:off x="576072" y="1067468"/>
            <a:ext cx="8040706" cy="4801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r>
              <a:rPr lang="tr-TR" sz="2800" dirty="0" smtClean="0"/>
              <a:t>Generic Requirements Engineering Process</a:t>
            </a:r>
            <a:endParaRPr lang="en-US" sz="2800" kern="0" dirty="0"/>
          </a:p>
        </p:txBody>
      </p:sp>
      <p:sp>
        <p:nvSpPr>
          <p:cNvPr id="11" name="Title 1"/>
          <p:cNvSpPr txBox="1">
            <a:spLocks/>
          </p:cNvSpPr>
          <p:nvPr/>
        </p:nvSpPr>
        <p:spPr bwMode="gray">
          <a:xfrm>
            <a:off x="4447855" y="2069360"/>
            <a:ext cx="4168923" cy="133882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tr-TR" sz="1800" dirty="0" smtClean="0"/>
              <a:t>Stakeholders: </a:t>
            </a:r>
            <a:r>
              <a:rPr lang="tr-TR" sz="1800" b="0" dirty="0" smtClean="0"/>
              <a:t>the people affected by the problem</a:t>
            </a:r>
          </a:p>
          <a:p>
            <a:pPr algn="just"/>
            <a:r>
              <a:rPr lang="tr-TR" sz="1800" dirty="0" smtClean="0"/>
              <a:t>Wants and needs: </a:t>
            </a:r>
            <a:r>
              <a:rPr lang="tr-TR" sz="1800" b="0" dirty="0" smtClean="0"/>
              <a:t>elicitation, exploration and identifying the core needs</a:t>
            </a:r>
          </a:p>
        </p:txBody>
      </p:sp>
      <p:sp>
        <p:nvSpPr>
          <p:cNvPr id="12" name="Title 1"/>
          <p:cNvSpPr txBox="1">
            <a:spLocks/>
          </p:cNvSpPr>
          <p:nvPr/>
        </p:nvSpPr>
        <p:spPr bwMode="gray">
          <a:xfrm>
            <a:off x="576072" y="3404319"/>
            <a:ext cx="8040706" cy="2086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tr-TR" sz="1800" dirty="0" smtClean="0"/>
              <a:t>Problem </a:t>
            </a:r>
            <a:r>
              <a:rPr lang="tr-TR" sz="1800" dirty="0"/>
              <a:t>definition and refinement: </a:t>
            </a:r>
            <a:r>
              <a:rPr lang="tr-TR" sz="1800" b="0" dirty="0"/>
              <a:t>the practical aspects of wants and </a:t>
            </a:r>
            <a:r>
              <a:rPr lang="tr-TR" sz="1800" b="0" dirty="0" smtClean="0"/>
              <a:t>needs, analysing the stakeholder expressions and leading to the later definition of functional and non-functional requirements</a:t>
            </a:r>
          </a:p>
          <a:p>
            <a:pPr algn="just"/>
            <a:r>
              <a:rPr lang="tr-TR" sz="1800" dirty="0" smtClean="0"/>
              <a:t>Constraints (Requirements):</a:t>
            </a:r>
            <a:r>
              <a:rPr lang="tr-TR" sz="1800" b="0" dirty="0" smtClean="0"/>
              <a:t> the necessary constraints upon the problem space and upon the solution space</a:t>
            </a:r>
          </a:p>
          <a:p>
            <a:pPr algn="just"/>
            <a:r>
              <a:rPr lang="tr-TR" sz="1800" dirty="0" smtClean="0"/>
              <a:t>Management:</a:t>
            </a:r>
            <a:r>
              <a:rPr lang="tr-TR" sz="1800" b="0" dirty="0" smtClean="0"/>
              <a:t> making the requirements engineering process work as needed, ensuring that the result is as close as possible to what was intended</a:t>
            </a:r>
            <a:endParaRPr lang="tr-TR" sz="1800" dirty="0"/>
          </a:p>
        </p:txBody>
      </p:sp>
      <p:sp>
        <p:nvSpPr>
          <p:cNvPr id="5" name="Footer Placeholder 4"/>
          <p:cNvSpPr>
            <a:spLocks noGrp="1"/>
          </p:cNvSpPr>
          <p:nvPr>
            <p:ph type="ftr" sz="quarter" idx="3"/>
          </p:nvPr>
        </p:nvSpPr>
        <p:spPr/>
        <p:txBody>
          <a:bodyPr/>
          <a:lstStyle/>
          <a:p>
            <a:r>
              <a:rPr lang="en-US" smtClean="0"/>
              <a:t>New Horizons for Requirements Engineering</a:t>
            </a:r>
            <a:endParaRPr lang="en-US" dirty="0"/>
          </a:p>
        </p:txBody>
      </p:sp>
    </p:spTree>
    <p:extLst>
      <p:ext uri="{BB962C8B-B14F-4D97-AF65-F5344CB8AC3E}">
        <p14:creationId xmlns:p14="http://schemas.microsoft.com/office/powerpoint/2010/main" val="270229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97" y="262713"/>
            <a:ext cx="8674915" cy="590931"/>
          </a:xfrm>
        </p:spPr>
        <p:txBody>
          <a:bodyPr/>
          <a:lstStyle/>
          <a:p>
            <a:pPr algn="ctr"/>
            <a:r>
              <a:rPr lang="tr-TR" sz="3600" b="0" dirty="0">
                <a:latin typeface="+mn-lt"/>
              </a:rPr>
              <a:t>CROSSING DOMAINS</a:t>
            </a:r>
            <a:endParaRPr lang="en-US" sz="3600" b="0" dirty="0">
              <a:latin typeface="+mn-lt"/>
            </a:endParaRPr>
          </a:p>
        </p:txBody>
      </p:sp>
      <p:sp>
        <p:nvSpPr>
          <p:cNvPr id="19" name="Slide Number Placeholder 18"/>
          <p:cNvSpPr>
            <a:spLocks noGrp="1"/>
          </p:cNvSpPr>
          <p:nvPr>
            <p:ph type="sldNum" sz="quarter" idx="4"/>
          </p:nvPr>
        </p:nvSpPr>
        <p:spPr/>
        <p:txBody>
          <a:bodyPr/>
          <a:lstStyle/>
          <a:p>
            <a:r>
              <a:rPr lang="en-US" smtClean="0"/>
              <a:t>Page </a:t>
            </a:r>
            <a:fld id="{5698A34F-157D-4FC3-B6AE-341A8B909DED}" type="slidenum">
              <a:rPr lang="en-US" smtClean="0"/>
              <a:pPr/>
              <a:t>7</a:t>
            </a:fld>
            <a:endParaRPr lang="en-US" dirty="0"/>
          </a:p>
        </p:txBody>
      </p:sp>
      <p:sp>
        <p:nvSpPr>
          <p:cNvPr id="18" name="Date Placeholder 17"/>
          <p:cNvSpPr>
            <a:spLocks noGrp="1"/>
          </p:cNvSpPr>
          <p:nvPr>
            <p:ph type="dt" sz="half" idx="2"/>
          </p:nvPr>
        </p:nvSpPr>
        <p:spPr/>
        <p:txBody>
          <a:bodyPr/>
          <a:lstStyle/>
          <a:p>
            <a:r>
              <a:rPr lang="en-US" smtClean="0"/>
              <a:t>12/16/2017</a:t>
            </a:r>
            <a:endParaRPr lang="en-US"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91" y="6292082"/>
            <a:ext cx="501281" cy="491306"/>
          </a:xfrm>
          <a:prstGeom prst="rect">
            <a:avLst/>
          </a:prstGeom>
          <a:noFill/>
          <a:ln>
            <a:noFill/>
          </a:ln>
        </p:spPr>
      </p:pic>
      <p:sp>
        <p:nvSpPr>
          <p:cNvPr id="6" name="Title 1"/>
          <p:cNvSpPr txBox="1">
            <a:spLocks/>
          </p:cNvSpPr>
          <p:nvPr/>
        </p:nvSpPr>
        <p:spPr bwMode="gray">
          <a:xfrm>
            <a:off x="576072" y="850060"/>
            <a:ext cx="8040706" cy="23360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b="0" dirty="0"/>
              <a:t>When software aspects began to dominate system development and maintenance costs, the need to study the sociological and human aspects of system development became dramatically important. These trends helped requirements engineering better understand how to support the early phases of system development. </a:t>
            </a:r>
            <a:r>
              <a:rPr lang="tr-TR" sz="1800" b="0" dirty="0"/>
              <a:t> </a:t>
            </a:r>
            <a:r>
              <a:rPr lang="tr-TR" sz="1800" b="0" dirty="0" smtClean="0"/>
              <a:t>Phases:</a:t>
            </a:r>
          </a:p>
          <a:p>
            <a:pPr algn="just"/>
            <a:r>
              <a:rPr lang="tr-TR" sz="1800" b="0" kern="0" dirty="0" smtClean="0"/>
              <a:t>-Problem identification and definition</a:t>
            </a:r>
          </a:p>
          <a:p>
            <a:pPr algn="just"/>
            <a:r>
              <a:rPr lang="tr-TR" sz="1800" b="0" kern="0" dirty="0" smtClean="0"/>
              <a:t>-Refinement</a:t>
            </a:r>
          </a:p>
          <a:p>
            <a:pPr algn="just"/>
            <a:r>
              <a:rPr lang="tr-TR" sz="1800" b="0" kern="0" dirty="0" smtClean="0"/>
              <a:t>-Maintenance</a:t>
            </a:r>
            <a:endParaRPr lang="tr-TR" sz="1800" b="0" kern="0" dirty="0"/>
          </a:p>
          <a:p>
            <a:pPr algn="just"/>
            <a:r>
              <a:rPr lang="tr-TR" sz="1800" b="0" kern="0" smtClean="0"/>
              <a:t>-System </a:t>
            </a:r>
            <a:r>
              <a:rPr lang="tr-TR" sz="1800" b="0" kern="0" dirty="0" smtClean="0"/>
              <a:t>phase-out or decommissioning</a:t>
            </a:r>
          </a:p>
        </p:txBody>
      </p:sp>
      <p:sp>
        <p:nvSpPr>
          <p:cNvPr id="3" name="Footer Placeholder 2"/>
          <p:cNvSpPr>
            <a:spLocks noGrp="1"/>
          </p:cNvSpPr>
          <p:nvPr>
            <p:ph type="ftr" sz="quarter" idx="3"/>
          </p:nvPr>
        </p:nvSpPr>
        <p:spPr/>
        <p:txBody>
          <a:bodyPr/>
          <a:lstStyle/>
          <a:p>
            <a:r>
              <a:rPr lang="en-US" smtClean="0"/>
              <a:t>New Horizons for Requirements Engineering</a:t>
            </a:r>
            <a:endParaRPr lang="en-US" dirty="0"/>
          </a:p>
        </p:txBody>
      </p:sp>
      <p:sp>
        <p:nvSpPr>
          <p:cNvPr id="8" name="Title 1"/>
          <p:cNvSpPr txBox="1">
            <a:spLocks/>
          </p:cNvSpPr>
          <p:nvPr/>
        </p:nvSpPr>
        <p:spPr bwMode="gray">
          <a:xfrm>
            <a:off x="576072" y="3266861"/>
            <a:ext cx="8040706" cy="10895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tr-TR" sz="1800" dirty="0" smtClean="0"/>
              <a:t>RELaw – Requirement Engineering and Law: </a:t>
            </a:r>
            <a:r>
              <a:rPr lang="tr-TR" sz="1800" b="0" dirty="0" smtClean="0"/>
              <a:t>The interactions of laws, policies and standards with software and system requirements to understand better ways to manage compliance, accountability, and traceability</a:t>
            </a:r>
          </a:p>
        </p:txBody>
      </p:sp>
      <p:sp>
        <p:nvSpPr>
          <p:cNvPr id="9" name="Title 1"/>
          <p:cNvSpPr txBox="1">
            <a:spLocks/>
          </p:cNvSpPr>
          <p:nvPr/>
        </p:nvSpPr>
        <p:spPr bwMode="gray">
          <a:xfrm>
            <a:off x="556001" y="4437167"/>
            <a:ext cx="8040706" cy="18374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dirty="0" smtClean="0"/>
              <a:t>RE </a:t>
            </a:r>
            <a:r>
              <a:rPr lang="en-US" sz="1800" dirty="0"/>
              <a:t>Interactive, Creative Collisions:</a:t>
            </a:r>
            <a:r>
              <a:rPr lang="en-US" sz="1800" b="0" dirty="0"/>
              <a:t> This initiative focused on interactions wherein the participants were randomly paired with the other participants for a 15-minute working session. Here the participants are from different domains and in the working sessions they mixed their knowledge and expertise to produce some </a:t>
            </a:r>
            <a:r>
              <a:rPr lang="en-US" sz="1800" b="0" dirty="0" smtClean="0"/>
              <a:t>results</a:t>
            </a:r>
            <a:r>
              <a:rPr lang="tr-TR" sz="1800" b="0" dirty="0" smtClean="0"/>
              <a:t> for creating a research problem statement and research mission statement.</a:t>
            </a:r>
            <a:endParaRPr lang="en-US" sz="1800" b="0" kern="0" dirty="0"/>
          </a:p>
        </p:txBody>
      </p:sp>
    </p:spTree>
    <p:extLst>
      <p:ext uri="{BB962C8B-B14F-4D97-AF65-F5344CB8AC3E}">
        <p14:creationId xmlns:p14="http://schemas.microsoft.com/office/powerpoint/2010/main" val="373428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97" y="386414"/>
            <a:ext cx="8674915" cy="590931"/>
          </a:xfrm>
        </p:spPr>
        <p:txBody>
          <a:bodyPr/>
          <a:lstStyle/>
          <a:p>
            <a:pPr algn="ctr"/>
            <a:r>
              <a:rPr lang="tr-TR" sz="3600" b="0" dirty="0">
                <a:latin typeface="+mn-lt"/>
              </a:rPr>
              <a:t>NEW FRONTIERS FOR RE</a:t>
            </a:r>
            <a:endParaRPr lang="en-US" sz="3600" b="0" dirty="0">
              <a:latin typeface="+mn-lt"/>
            </a:endParaRPr>
          </a:p>
        </p:txBody>
      </p:sp>
      <p:sp>
        <p:nvSpPr>
          <p:cNvPr id="19" name="Slide Number Placeholder 18"/>
          <p:cNvSpPr>
            <a:spLocks noGrp="1"/>
          </p:cNvSpPr>
          <p:nvPr>
            <p:ph type="sldNum" sz="quarter" idx="4"/>
          </p:nvPr>
        </p:nvSpPr>
        <p:spPr/>
        <p:txBody>
          <a:bodyPr/>
          <a:lstStyle/>
          <a:p>
            <a:r>
              <a:rPr lang="en-US" smtClean="0"/>
              <a:t>Page </a:t>
            </a:r>
            <a:fld id="{5698A34F-157D-4FC3-B6AE-341A8B909DED}" type="slidenum">
              <a:rPr lang="en-US" smtClean="0"/>
              <a:pPr/>
              <a:t>8</a:t>
            </a:fld>
            <a:endParaRPr lang="en-US" dirty="0"/>
          </a:p>
        </p:txBody>
      </p:sp>
      <p:sp>
        <p:nvSpPr>
          <p:cNvPr id="18" name="Date Placeholder 17"/>
          <p:cNvSpPr>
            <a:spLocks noGrp="1"/>
          </p:cNvSpPr>
          <p:nvPr>
            <p:ph type="dt" sz="half" idx="2"/>
          </p:nvPr>
        </p:nvSpPr>
        <p:spPr/>
        <p:txBody>
          <a:bodyPr/>
          <a:lstStyle/>
          <a:p>
            <a:r>
              <a:rPr lang="en-US" smtClean="0"/>
              <a:t>12/16/2017</a:t>
            </a:r>
            <a:endParaRPr lang="en-US"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91" y="6292082"/>
            <a:ext cx="501281" cy="491306"/>
          </a:xfrm>
          <a:prstGeom prst="rect">
            <a:avLst/>
          </a:prstGeom>
          <a:noFill/>
          <a:ln>
            <a:noFill/>
          </a:ln>
        </p:spPr>
      </p:pic>
      <p:sp>
        <p:nvSpPr>
          <p:cNvPr id="6" name="Title 1"/>
          <p:cNvSpPr txBox="1">
            <a:spLocks/>
          </p:cNvSpPr>
          <p:nvPr/>
        </p:nvSpPr>
        <p:spPr bwMode="gray">
          <a:xfrm>
            <a:off x="556001" y="1350147"/>
            <a:ext cx="8040706" cy="133882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b="0" dirty="0"/>
              <a:t>Throughout this work, we advocated that RE should expand its frontiers beyond SIS and RE practice and research should embrace new horizons. We have discussed alternative perspectives on requirements engineering and on requirements. These alternative perspectives support the expansion of RE beyond SIS.</a:t>
            </a:r>
            <a:endParaRPr lang="en-US" sz="1800" b="0" kern="0" dirty="0"/>
          </a:p>
        </p:txBody>
      </p:sp>
      <p:sp>
        <p:nvSpPr>
          <p:cNvPr id="3" name="Footer Placeholder 2"/>
          <p:cNvSpPr>
            <a:spLocks noGrp="1"/>
          </p:cNvSpPr>
          <p:nvPr>
            <p:ph type="ftr" sz="quarter" idx="3"/>
          </p:nvPr>
        </p:nvSpPr>
        <p:spPr/>
        <p:txBody>
          <a:bodyPr/>
          <a:lstStyle/>
          <a:p>
            <a:r>
              <a:rPr lang="en-US" smtClean="0"/>
              <a:t>New Horizons for Requirements Engineering</a:t>
            </a:r>
            <a:endParaRPr lang="en-US" dirty="0"/>
          </a:p>
        </p:txBody>
      </p:sp>
    </p:spTree>
    <p:extLst>
      <p:ext uri="{BB962C8B-B14F-4D97-AF65-F5344CB8AC3E}">
        <p14:creationId xmlns:p14="http://schemas.microsoft.com/office/powerpoint/2010/main" val="448877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97" y="386414"/>
            <a:ext cx="8674915" cy="590931"/>
          </a:xfrm>
        </p:spPr>
        <p:txBody>
          <a:bodyPr/>
          <a:lstStyle/>
          <a:p>
            <a:pPr algn="ctr"/>
            <a:r>
              <a:rPr lang="tr-TR" sz="3600" b="0" dirty="0">
                <a:latin typeface="+mn-lt"/>
              </a:rPr>
              <a:t>CONCLUSION</a:t>
            </a:r>
            <a:endParaRPr lang="en-US" sz="3600" b="0" dirty="0">
              <a:latin typeface="+mn-lt"/>
            </a:endParaRPr>
          </a:p>
        </p:txBody>
      </p:sp>
      <p:sp>
        <p:nvSpPr>
          <p:cNvPr id="19" name="Slide Number Placeholder 18"/>
          <p:cNvSpPr>
            <a:spLocks noGrp="1"/>
          </p:cNvSpPr>
          <p:nvPr>
            <p:ph type="sldNum" sz="quarter" idx="4"/>
          </p:nvPr>
        </p:nvSpPr>
        <p:spPr/>
        <p:txBody>
          <a:bodyPr/>
          <a:lstStyle/>
          <a:p>
            <a:r>
              <a:rPr lang="en-US" smtClean="0"/>
              <a:t>Page </a:t>
            </a:r>
            <a:fld id="{5698A34F-157D-4FC3-B6AE-341A8B909DED}" type="slidenum">
              <a:rPr lang="en-US" smtClean="0"/>
              <a:pPr/>
              <a:t>9</a:t>
            </a:fld>
            <a:endParaRPr lang="en-US" dirty="0"/>
          </a:p>
        </p:txBody>
      </p:sp>
      <p:sp>
        <p:nvSpPr>
          <p:cNvPr id="18" name="Date Placeholder 17"/>
          <p:cNvSpPr>
            <a:spLocks noGrp="1"/>
          </p:cNvSpPr>
          <p:nvPr>
            <p:ph type="dt" sz="half" idx="2"/>
          </p:nvPr>
        </p:nvSpPr>
        <p:spPr/>
        <p:txBody>
          <a:bodyPr/>
          <a:lstStyle/>
          <a:p>
            <a:r>
              <a:rPr lang="en-US" smtClean="0"/>
              <a:t>12/16/2017</a:t>
            </a:r>
            <a:endParaRPr lang="en-US" dirty="0"/>
          </a:p>
        </p:txBody>
      </p:sp>
      <p:pic>
        <p:nvPicPr>
          <p:cNvPr id="4" name="Picture 3" descr="C:\Users\e062078\BOU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91" y="6292082"/>
            <a:ext cx="501281" cy="491306"/>
          </a:xfrm>
          <a:prstGeom prst="rect">
            <a:avLst/>
          </a:prstGeom>
          <a:noFill/>
          <a:ln>
            <a:noFill/>
          </a:ln>
        </p:spPr>
      </p:pic>
      <p:sp>
        <p:nvSpPr>
          <p:cNvPr id="6" name="Title 1"/>
          <p:cNvSpPr txBox="1">
            <a:spLocks/>
          </p:cNvSpPr>
          <p:nvPr/>
        </p:nvSpPr>
        <p:spPr bwMode="gray">
          <a:xfrm>
            <a:off x="576072" y="1453328"/>
            <a:ext cx="8040706" cy="84023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1" fontAlgn="base" hangingPunct="1">
              <a:lnSpc>
                <a:spcPct val="90000"/>
              </a:lnSpc>
              <a:spcBef>
                <a:spcPct val="0"/>
              </a:spcBef>
              <a:spcAft>
                <a:spcPct val="0"/>
              </a:spcAft>
              <a:defRPr sz="2600" b="1">
                <a:solidFill>
                  <a:schemeClr val="tx2"/>
                </a:solidFill>
                <a:latin typeface="Mark Offc For MC" panose="020B0504020101010102" pitchFamily="34" charset="0"/>
                <a:ea typeface="+mj-ea"/>
                <a:cs typeface="+mj-cs"/>
              </a:defRPr>
            </a:lvl1pPr>
            <a:lvl2pPr algn="l" rtl="0" eaLnBrk="1" fontAlgn="base" hangingPunct="1">
              <a:lnSpc>
                <a:spcPct val="90000"/>
              </a:lnSpc>
              <a:spcBef>
                <a:spcPct val="0"/>
              </a:spcBef>
              <a:spcAft>
                <a:spcPct val="0"/>
              </a:spcAft>
              <a:defRPr sz="2600" b="1">
                <a:solidFill>
                  <a:schemeClr val="tx2"/>
                </a:solidFill>
                <a:latin typeface="Arial" pitchFamily="2" charset="0"/>
              </a:defRPr>
            </a:lvl2pPr>
            <a:lvl3pPr algn="l" rtl="0" eaLnBrk="1" fontAlgn="base" hangingPunct="1">
              <a:lnSpc>
                <a:spcPct val="90000"/>
              </a:lnSpc>
              <a:spcBef>
                <a:spcPct val="0"/>
              </a:spcBef>
              <a:spcAft>
                <a:spcPct val="0"/>
              </a:spcAft>
              <a:defRPr sz="2600" b="1">
                <a:solidFill>
                  <a:schemeClr val="tx2"/>
                </a:solidFill>
                <a:latin typeface="Arial" pitchFamily="2" charset="0"/>
              </a:defRPr>
            </a:lvl3pPr>
            <a:lvl4pPr algn="l" rtl="0" eaLnBrk="1" fontAlgn="base" hangingPunct="1">
              <a:lnSpc>
                <a:spcPct val="90000"/>
              </a:lnSpc>
              <a:spcBef>
                <a:spcPct val="0"/>
              </a:spcBef>
              <a:spcAft>
                <a:spcPct val="0"/>
              </a:spcAft>
              <a:defRPr sz="2600" b="1">
                <a:solidFill>
                  <a:schemeClr val="tx2"/>
                </a:solidFill>
                <a:latin typeface="Arial" pitchFamily="2" charset="0"/>
              </a:defRPr>
            </a:lvl4pPr>
            <a:lvl5pPr algn="l" rtl="0" eaLnBrk="1" fontAlgn="base" hangingPunct="1">
              <a:lnSpc>
                <a:spcPct val="90000"/>
              </a:lnSpc>
              <a:spcBef>
                <a:spcPct val="0"/>
              </a:spcBef>
              <a:spcAft>
                <a:spcPct val="0"/>
              </a:spcAft>
              <a:defRPr sz="2600" b="1">
                <a:solidFill>
                  <a:schemeClr val="tx2"/>
                </a:solidFill>
                <a:latin typeface="Arial" pitchFamily="2" charset="0"/>
              </a:defRPr>
            </a:lvl5pPr>
            <a:lvl6pPr marL="457200" algn="l" rtl="0" eaLnBrk="1" fontAlgn="base" hangingPunct="1">
              <a:lnSpc>
                <a:spcPct val="90000"/>
              </a:lnSpc>
              <a:spcBef>
                <a:spcPct val="0"/>
              </a:spcBef>
              <a:spcAft>
                <a:spcPct val="0"/>
              </a:spcAft>
              <a:defRPr sz="2600" b="1">
                <a:solidFill>
                  <a:schemeClr val="tx2"/>
                </a:solidFill>
                <a:latin typeface="Arial" pitchFamily="2" charset="0"/>
              </a:defRPr>
            </a:lvl6pPr>
            <a:lvl7pPr marL="914400" algn="l" rtl="0" eaLnBrk="1" fontAlgn="base" hangingPunct="1">
              <a:lnSpc>
                <a:spcPct val="90000"/>
              </a:lnSpc>
              <a:spcBef>
                <a:spcPct val="0"/>
              </a:spcBef>
              <a:spcAft>
                <a:spcPct val="0"/>
              </a:spcAft>
              <a:defRPr sz="2600" b="1">
                <a:solidFill>
                  <a:schemeClr val="tx2"/>
                </a:solidFill>
                <a:latin typeface="Arial" pitchFamily="2" charset="0"/>
              </a:defRPr>
            </a:lvl7pPr>
            <a:lvl8pPr marL="1371600" algn="l" rtl="0" eaLnBrk="1" fontAlgn="base" hangingPunct="1">
              <a:lnSpc>
                <a:spcPct val="90000"/>
              </a:lnSpc>
              <a:spcBef>
                <a:spcPct val="0"/>
              </a:spcBef>
              <a:spcAft>
                <a:spcPct val="0"/>
              </a:spcAft>
              <a:defRPr sz="2600" b="1">
                <a:solidFill>
                  <a:schemeClr val="tx2"/>
                </a:solidFill>
                <a:latin typeface="Arial" pitchFamily="2" charset="0"/>
              </a:defRPr>
            </a:lvl8pPr>
            <a:lvl9pPr marL="1828800" algn="l" rtl="0" eaLnBrk="1" fontAlgn="base" hangingPunct="1">
              <a:lnSpc>
                <a:spcPct val="90000"/>
              </a:lnSpc>
              <a:spcBef>
                <a:spcPct val="0"/>
              </a:spcBef>
              <a:spcAft>
                <a:spcPct val="0"/>
              </a:spcAft>
              <a:defRPr sz="2600" b="1">
                <a:solidFill>
                  <a:schemeClr val="tx2"/>
                </a:solidFill>
                <a:latin typeface="Arial" pitchFamily="2" charset="0"/>
              </a:defRPr>
            </a:lvl9pPr>
          </a:lstStyle>
          <a:p>
            <a:pPr algn="just"/>
            <a:r>
              <a:rPr lang="en-US" sz="1800" b="0" dirty="0"/>
              <a:t>Expanding the frontiers of requirements engineering beyond the development of SIS can only make RE a more effective practice with the potential for delivering significant benefits to other domains.</a:t>
            </a:r>
          </a:p>
        </p:txBody>
      </p:sp>
      <p:sp>
        <p:nvSpPr>
          <p:cNvPr id="3" name="Footer Placeholder 2"/>
          <p:cNvSpPr>
            <a:spLocks noGrp="1"/>
          </p:cNvSpPr>
          <p:nvPr>
            <p:ph type="ftr" sz="quarter" idx="3"/>
          </p:nvPr>
        </p:nvSpPr>
        <p:spPr/>
        <p:txBody>
          <a:bodyPr/>
          <a:lstStyle/>
          <a:p>
            <a:r>
              <a:rPr lang="en-US" smtClean="0"/>
              <a:t>New Horizons for Requirements Engineering</a:t>
            </a:r>
            <a:endParaRPr lang="en-US" dirty="0"/>
          </a:p>
        </p:txBody>
      </p:sp>
    </p:spTree>
    <p:extLst>
      <p:ext uri="{BB962C8B-B14F-4D97-AF65-F5344CB8AC3E}">
        <p14:creationId xmlns:p14="http://schemas.microsoft.com/office/powerpoint/2010/main" val="1601428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mw_blank">
  <a:themeElements>
    <a:clrScheme name="Mastercard 2016 Aug 19">
      <a:dk1>
        <a:srgbClr val="171717"/>
      </a:dk1>
      <a:lt1>
        <a:srgbClr val="F7F7F7"/>
      </a:lt1>
      <a:dk2>
        <a:srgbClr val="171717"/>
      </a:dk2>
      <a:lt2>
        <a:srgbClr val="D22A2F"/>
      </a:lt2>
      <a:accent1>
        <a:srgbClr val="FF671B"/>
      </a:accent1>
      <a:accent2>
        <a:srgbClr val="F38B00"/>
      </a:accent2>
      <a:accent3>
        <a:srgbClr val="FFC81F"/>
      </a:accent3>
      <a:accent4>
        <a:srgbClr val="8DB92E"/>
      </a:accent4>
      <a:accent5>
        <a:srgbClr val="4FCDB0"/>
      </a:accent5>
      <a:accent6>
        <a:srgbClr val="E8E8E8"/>
      </a:accent6>
      <a:hlink>
        <a:srgbClr val="0563C1"/>
      </a:hlink>
      <a:folHlink>
        <a:srgbClr val="E8E8E8"/>
      </a:folHlink>
    </a:clrScheme>
    <a:fontScheme name="Mastercard 2016 Mark Offc Sept12">
      <a:majorFont>
        <a:latin typeface="Mark Offc For MC Light"/>
        <a:ea typeface=""/>
        <a:cs typeface=""/>
      </a:majorFont>
      <a:minorFont>
        <a:latin typeface="MarkForMC Nrw 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9525" cap="flat" cmpd="sng" algn="ctr">
          <a:noFill/>
          <a:prstDash val="solid"/>
          <a:round/>
          <a:headEnd type="none" w="med" len="med"/>
          <a:tailEnd type="none" w="med" len="med"/>
        </a:ln>
        <a:effec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tx1"/>
            </a:solidFill>
            <a:effectLst/>
            <a:latin typeface="Mark Offc For MC" panose="020B0504020101010102"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defRPr dirty="0" err="1" smtClean="0">
            <a:latin typeface="+mn-lt"/>
          </a:defRPr>
        </a:defPPr>
      </a:lstStyle>
    </a:txDef>
  </a:objectDefaults>
  <a:extraClrSchemeLst>
    <a:extraClrScheme>
      <a:clrScheme name="mw_template 1">
        <a:dk1>
          <a:srgbClr val="000000"/>
        </a:dk1>
        <a:lt1>
          <a:srgbClr val="FFFFFF"/>
        </a:lt1>
        <a:dk2>
          <a:srgbClr val="6B6B6B"/>
        </a:dk2>
        <a:lt2>
          <a:srgbClr val="FF9900"/>
        </a:lt2>
        <a:accent1>
          <a:srgbClr val="D86006"/>
        </a:accent1>
        <a:accent2>
          <a:srgbClr val="449BBA"/>
        </a:accent2>
        <a:accent3>
          <a:srgbClr val="FFFFFF"/>
        </a:accent3>
        <a:accent4>
          <a:srgbClr val="000000"/>
        </a:accent4>
        <a:accent5>
          <a:srgbClr val="E9B6AA"/>
        </a:accent5>
        <a:accent6>
          <a:srgbClr val="3D8CA8"/>
        </a:accent6>
        <a:hlink>
          <a:srgbClr val="9F3F71"/>
        </a:hlink>
        <a:folHlink>
          <a:srgbClr val="48B68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c_blank.potx" id="{1234B1A8-D2C1-4E0D-AAA6-2008766474F7}" vid="{22B94902-F1F0-41FD-9820-C27DF48C104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mc_blank</Template>
  <TotalTime>1841</TotalTime>
  <Words>806</Words>
  <Application>Microsoft Office PowerPoint</Application>
  <PresentationFormat>On-screen Show (4:3)</PresentationFormat>
  <Paragraphs>92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Mark Offc For MC</vt:lpstr>
      <vt:lpstr>Mark Offc For MC Light</vt:lpstr>
      <vt:lpstr>MarkForMC Nrw O</vt:lpstr>
      <vt:lpstr>mw_blank</vt:lpstr>
      <vt:lpstr>New Horizons for Requirements Engineering</vt:lpstr>
      <vt:lpstr>INTRODUCTION</vt:lpstr>
      <vt:lpstr>REQUIREMENTS ENGINEERING (RE)</vt:lpstr>
      <vt:lpstr>WHAT IS RE</vt:lpstr>
      <vt:lpstr>ANOTHER PERSPECTIVE ON RE</vt:lpstr>
      <vt:lpstr>RE FOR SIS AND NON-SIS DOMAINS</vt:lpstr>
      <vt:lpstr>CROSSING DOMAINS</vt:lpstr>
      <vt:lpstr>NEW FRONTIERS FOR RE</vt:lpstr>
      <vt:lpstr>CONCLUSION</vt:lpstr>
      <vt:lpstr>THANK YOU</vt:lpstr>
    </vt:vector>
  </TitlesOfParts>
  <Company>MasterCard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Frontiers for Requirements Engineering</dc:title>
  <dc:creator>Esme, Taner</dc:creator>
  <dc:description>Office 2007 Template</dc:description>
  <cp:lastModifiedBy>Esme, Taner</cp:lastModifiedBy>
  <cp:revision>52</cp:revision>
  <dcterms:created xsi:type="dcterms:W3CDTF">2017-12-09T17:10:53Z</dcterms:created>
  <dcterms:modified xsi:type="dcterms:W3CDTF">2017-12-16T07:41:36Z</dcterms:modified>
</cp:coreProperties>
</file>