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D369-6F87-47DF-B545-B0D6238A0FF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5643-1DA7-42A3-9955-DFC91F92F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65643-1DA7-42A3-9955-DFC91F92F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1C9-638F-4455-99F0-2181CDB19052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F55-2DDA-4462-BAFD-2075D935789F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A4F8-B204-44C6-885E-FC3705D130CE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385B-5ED2-4217-8233-E58E9E00AD6E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9696-38A0-4F7A-B98C-9E91C91C57B7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1B2A-C3A2-4E8C-80C2-CD0662AB1D13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778-DCB7-4845-BD30-00A836D9EE79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3A14-30D8-4302-8594-5A658F091AC7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D7-5D16-4A9B-81D8-872D85EE4A03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F23E-F5EB-4FF1-8DE9-5A35FA418996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3876-F95F-415B-BAED-5512B8E2B788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4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A2E3-6D3F-428F-95B9-3813EB3BB27C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3FBC-0261-413C-B344-1B9C151D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714"/>
            <a:ext cx="9144000" cy="2934086"/>
          </a:xfrm>
        </p:spPr>
        <p:txBody>
          <a:bodyPr/>
          <a:lstStyle/>
          <a:p>
            <a:r>
              <a:rPr lang="tr-TR" sz="6600" dirty="0" smtClean="0"/>
              <a:t/>
            </a:r>
            <a:br>
              <a:rPr lang="tr-TR" sz="6600" dirty="0" smtClean="0"/>
            </a:br>
            <a:r>
              <a:rPr lang="tr-TR" sz="6600" dirty="0" smtClean="0"/>
              <a:t>KAIZEN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Taner Eşme,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Check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E</a:t>
            </a:r>
            <a:r>
              <a:rPr lang="en-US" dirty="0" err="1" smtClean="0"/>
              <a:t>nsure</a:t>
            </a:r>
            <a:r>
              <a:rPr lang="en-US" dirty="0" smtClean="0"/>
              <a:t> </a:t>
            </a:r>
            <a:r>
              <a:rPr lang="en-US" dirty="0"/>
              <a:t>that implementation is done to the ground level so that the results are proper.</a:t>
            </a:r>
          </a:p>
        </p:txBody>
      </p:sp>
    </p:spTree>
    <p:extLst>
      <p:ext uri="{BB962C8B-B14F-4D97-AF65-F5344CB8AC3E}">
        <p14:creationId xmlns:p14="http://schemas.microsoft.com/office/powerpoint/2010/main" val="9309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Standardize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the results were positive and you find the process improving, then, by all means, standardize the process across all departments and across all </a:t>
            </a:r>
            <a:r>
              <a:rPr lang="en-US" dirty="0" smtClean="0"/>
              <a:t>locations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Repeat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R</a:t>
            </a:r>
            <a:r>
              <a:rPr lang="en-US" dirty="0" err="1" smtClean="0"/>
              <a:t>epeat</a:t>
            </a:r>
            <a:r>
              <a:rPr lang="en-US" dirty="0" smtClean="0"/>
              <a:t> </a:t>
            </a:r>
            <a:r>
              <a:rPr lang="en-US" dirty="0"/>
              <a:t>the complete procedure so that </a:t>
            </a:r>
            <a:r>
              <a:rPr lang="en-US" dirty="0" smtClean="0"/>
              <a:t>further</a:t>
            </a:r>
            <a:r>
              <a:rPr lang="tr-TR" dirty="0" smtClean="0"/>
              <a:t> </a:t>
            </a:r>
            <a:r>
              <a:rPr lang="en-US" dirty="0" smtClean="0"/>
              <a:t>tasks </a:t>
            </a:r>
            <a:r>
              <a:rPr lang="en-US" dirty="0"/>
              <a:t>can be optimized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/>
              <a:t>Over a period of time, it becomes a culture in the organization to eliminate waste and to improve </a:t>
            </a:r>
            <a:r>
              <a:rPr lang="en-US" dirty="0" smtClean="0"/>
              <a:t>processes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340" y="2523438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Start small, and take small steps!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What is Kaizen?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848865"/>
            <a:ext cx="10515600" cy="534044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If </a:t>
            </a:r>
            <a:r>
              <a:rPr lang="tr-TR" dirty="0"/>
              <a:t>you are not getting better, you are getting worse</a:t>
            </a:r>
            <a:r>
              <a:rPr lang="tr-TR" dirty="0" smtClean="0"/>
              <a:t>!, Rat Riley</a:t>
            </a:r>
            <a:endParaRPr lang="en-US" dirty="0"/>
          </a:p>
        </p:txBody>
      </p:sp>
      <p:pic>
        <p:nvPicPr>
          <p:cNvPr id="9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71" y="1421971"/>
            <a:ext cx="714625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Kaizen Principles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r>
              <a:rPr lang="tr-TR" dirty="0" smtClean="0"/>
              <a:t>Big Picture</a:t>
            </a:r>
          </a:p>
          <a:p>
            <a:r>
              <a:rPr lang="tr-TR" dirty="0" smtClean="0"/>
              <a:t>Look for opportunity to improve</a:t>
            </a:r>
          </a:p>
          <a:p>
            <a:r>
              <a:rPr lang="tr-TR" dirty="0" smtClean="0"/>
              <a:t>Teamwork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032500" y="1825625"/>
            <a:ext cx="5194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Focus on progress not perfection</a:t>
            </a:r>
          </a:p>
          <a:p>
            <a:r>
              <a:rPr lang="tr-TR" dirty="0" smtClean="0"/>
              <a:t>Debottleneck</a:t>
            </a:r>
            <a:endParaRPr lang="en-US" dirty="0"/>
          </a:p>
        </p:txBody>
      </p:sp>
      <p:pic>
        <p:nvPicPr>
          <p:cNvPr id="16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20" y="3538868"/>
            <a:ext cx="8306959" cy="2638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46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37" y="1381125"/>
            <a:ext cx="8555726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4797" y="3073400"/>
            <a:ext cx="1716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Transportation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45870" y="5135007"/>
            <a:ext cx="183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Overproduction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76589" y="3073400"/>
            <a:ext cx="1177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Inventory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40503" y="5135007"/>
            <a:ext cx="184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Over Processing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657387" y="30734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Motion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19287" y="5135007"/>
            <a:ext cx="964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Defects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29087" y="3073400"/>
            <a:ext cx="986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Waiting</a:t>
            </a:r>
            <a:endParaRPr lang="en-US" sz="20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Types of Waste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How to Implement Kaizen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01" y="1399661"/>
            <a:ext cx="5893597" cy="47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Involve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I</a:t>
            </a:r>
            <a:r>
              <a:rPr lang="en-US" dirty="0" err="1" smtClean="0"/>
              <a:t>nvolve</a:t>
            </a:r>
            <a:r>
              <a:rPr lang="en-US" dirty="0" smtClean="0"/>
              <a:t> </a:t>
            </a:r>
            <a:r>
              <a:rPr lang="en-US" dirty="0"/>
              <a:t>your employees because it will later help you to empower your employees as well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/>
              <a:t>To implement Kaizen, you need your employees motivated and involved.</a:t>
            </a:r>
          </a:p>
        </p:txBody>
      </p:sp>
    </p:spTree>
    <p:extLst>
      <p:ext uri="{BB962C8B-B14F-4D97-AF65-F5344CB8AC3E}">
        <p14:creationId xmlns:p14="http://schemas.microsoft.com/office/powerpoint/2010/main" val="27637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Find Problems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A</a:t>
            </a:r>
            <a:r>
              <a:rPr lang="en-US" dirty="0" err="1" smtClean="0"/>
              <a:t>ccept</a:t>
            </a:r>
            <a:r>
              <a:rPr lang="en-US" dirty="0" smtClean="0"/>
              <a:t> </a:t>
            </a:r>
            <a:r>
              <a:rPr lang="en-US" dirty="0"/>
              <a:t>and find problems in your organization. </a:t>
            </a:r>
            <a:endParaRPr lang="tr-TR" dirty="0" smtClean="0"/>
          </a:p>
          <a:p>
            <a:pPr algn="just"/>
            <a:r>
              <a:rPr lang="tr-TR" dirty="0" smtClean="0"/>
              <a:t>L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/>
              <a:t>out all the processes within the organization </a:t>
            </a:r>
            <a:r>
              <a:rPr lang="en-US" dirty="0" smtClean="0"/>
              <a:t>which</a:t>
            </a:r>
            <a:r>
              <a:rPr lang="tr-TR" dirty="0" smtClean="0"/>
              <a:t> needs </a:t>
            </a:r>
            <a:r>
              <a:rPr lang="en-US" dirty="0" smtClean="0"/>
              <a:t>improvements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L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/>
              <a:t>out the problems and issues in a “To Do” </a:t>
            </a:r>
            <a:r>
              <a:rPr lang="en-US" dirty="0" smtClean="0"/>
              <a:t>Place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Think Solutions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tr-TR" dirty="0" smtClean="0"/>
              <a:t>D</a:t>
            </a:r>
            <a:r>
              <a:rPr lang="en-US" dirty="0" err="1" smtClean="0"/>
              <a:t>edicate</a:t>
            </a:r>
            <a:r>
              <a:rPr lang="en-US" dirty="0" smtClean="0"/>
              <a:t> </a:t>
            </a:r>
            <a:r>
              <a:rPr lang="en-US" dirty="0"/>
              <a:t>specific </a:t>
            </a:r>
            <a:r>
              <a:rPr lang="en-US" dirty="0" smtClean="0"/>
              <a:t>time</a:t>
            </a:r>
            <a:r>
              <a:rPr lang="tr-TR" dirty="0" smtClean="0"/>
              <a:t> of the employees</a:t>
            </a:r>
            <a:r>
              <a:rPr lang="en-US" dirty="0" smtClean="0"/>
              <a:t> </a:t>
            </a:r>
            <a:r>
              <a:rPr lang="en-US" dirty="0"/>
              <a:t>to find solutions to the </a:t>
            </a:r>
            <a:r>
              <a:rPr lang="en-US" dirty="0" smtClean="0"/>
              <a:t>problem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D</a:t>
            </a:r>
            <a:r>
              <a:rPr lang="en-US" dirty="0" smtClean="0"/>
              <a:t>o </a:t>
            </a:r>
            <a:r>
              <a:rPr lang="en-US" dirty="0"/>
              <a:t>not shoot down any suggestion because it might come in </a:t>
            </a:r>
            <a:r>
              <a:rPr lang="en-US" dirty="0" smtClean="0"/>
              <a:t>later</a:t>
            </a:r>
            <a:r>
              <a:rPr lang="tr-TR" dirty="0" smtClean="0"/>
              <a:t>.</a:t>
            </a:r>
          </a:p>
          <a:p>
            <a:pPr algn="just"/>
            <a:r>
              <a:rPr lang="en-US" dirty="0"/>
              <a:t>Write down the solutions, and by using your own experience and the experience of the team, shortlist the suggestions which make the most sense.</a:t>
            </a:r>
          </a:p>
        </p:txBody>
      </p:sp>
    </p:spTree>
    <p:extLst>
      <p:ext uri="{BB962C8B-B14F-4D97-AF65-F5344CB8AC3E}">
        <p14:creationId xmlns:p14="http://schemas.microsoft.com/office/powerpoint/2010/main" val="19633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411"/>
          </a:xfrm>
        </p:spPr>
        <p:txBody>
          <a:bodyPr/>
          <a:lstStyle/>
          <a:p>
            <a:pPr algn="ctr"/>
            <a:r>
              <a:rPr lang="tr-TR" dirty="0" smtClean="0"/>
              <a:t>Implement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3FBC-0261-413C-B344-1B9C151D224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Small-scale implementation is the best way to test </a:t>
            </a:r>
            <a:r>
              <a:rPr lang="en-US" dirty="0" smtClean="0"/>
              <a:t>out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implementation must be done in a planned manner.</a:t>
            </a:r>
          </a:p>
        </p:txBody>
      </p:sp>
    </p:spTree>
    <p:extLst>
      <p:ext uri="{BB962C8B-B14F-4D97-AF65-F5344CB8AC3E}">
        <p14:creationId xmlns:p14="http://schemas.microsoft.com/office/powerpoint/2010/main" val="26953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KAIZEN</vt:lpstr>
      <vt:lpstr>What is Kaizen?</vt:lpstr>
      <vt:lpstr>Kaizen Principles</vt:lpstr>
      <vt:lpstr>Types of Waste</vt:lpstr>
      <vt:lpstr>How to Implement Kaizen</vt:lpstr>
      <vt:lpstr>Involve</vt:lpstr>
      <vt:lpstr>Find Problems</vt:lpstr>
      <vt:lpstr>Think Solutions</vt:lpstr>
      <vt:lpstr>Implement</vt:lpstr>
      <vt:lpstr>Check</vt:lpstr>
      <vt:lpstr>Standardize</vt:lpstr>
      <vt:lpstr>Repeat</vt:lpstr>
      <vt:lpstr>Start small, and take small steps!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KAIZEN</dc:title>
  <dc:creator>Esme, Taner</dc:creator>
  <cp:lastModifiedBy>Esme, Taner</cp:lastModifiedBy>
  <cp:revision>25</cp:revision>
  <dcterms:created xsi:type="dcterms:W3CDTF">2018-11-29T11:46:36Z</dcterms:created>
  <dcterms:modified xsi:type="dcterms:W3CDTF">2018-11-29T15:17:42Z</dcterms:modified>
</cp:coreProperties>
</file>