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0120EC-953E-48DF-8E2D-0C8283984789}" type="datetimeFigureOut">
              <a:rPr lang="en-AU" smtClean="0"/>
              <a:t>6/12/2024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63451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6/12/2024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40954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6/12/2024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99467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6/12/2024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00812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6/12/2024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1497357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120EC-953E-48DF-8E2D-0C8283984789}" type="datetimeFigureOut">
              <a:rPr lang="en-AU" smtClean="0"/>
              <a:t>6/12/2024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1431596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120EC-953E-48DF-8E2D-0C8283984789}" type="datetimeFigureOut">
              <a:rPr lang="en-AU" smtClean="0"/>
              <a:t>6/12/2024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678097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0120EC-953E-48DF-8E2D-0C8283984789}" type="datetimeFigureOut">
              <a:rPr lang="en-AU" smtClean="0"/>
              <a:t>6/12/2024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441312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0120EC-953E-48DF-8E2D-0C8283984789}" type="datetimeFigureOut">
              <a:rPr lang="en-AU" smtClean="0"/>
              <a:t>6/12/2024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34505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0120EC-953E-48DF-8E2D-0C8283984789}" type="datetimeFigureOut">
              <a:rPr lang="en-AU" smtClean="0"/>
              <a:t>6/12/2024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331950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0120EC-953E-48DF-8E2D-0C8283984789}" type="datetimeFigureOut">
              <a:rPr lang="en-AU" smtClean="0"/>
              <a:t>6/12/2024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69507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0120EC-953E-48DF-8E2D-0C8283984789}" type="datetimeFigureOut">
              <a:rPr lang="en-AU" smtClean="0"/>
              <a:t>6/12/2024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270693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0120EC-953E-48DF-8E2D-0C8283984789}" type="datetimeFigureOut">
              <a:rPr lang="en-AU" smtClean="0"/>
              <a:t>6/12/2024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289436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0120EC-953E-48DF-8E2D-0C8283984789}" type="datetimeFigureOut">
              <a:rPr lang="en-AU" smtClean="0"/>
              <a:t>6/12/2024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406977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120EC-953E-48DF-8E2D-0C8283984789}" type="datetimeFigureOut">
              <a:rPr lang="en-AU" smtClean="0"/>
              <a:t>6/12/2024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5853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6/12/2024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94010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0120EC-953E-48DF-8E2D-0C8283984789}" type="datetimeFigureOut">
              <a:rPr lang="en-AU" smtClean="0"/>
              <a:t>6/12/2024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9F5145F-C4C5-4EC4-896F-6258E2D6B5DA}" type="slidenum">
              <a:rPr lang="en-AU" smtClean="0"/>
              <a:t>‹#›</a:t>
            </a:fld>
            <a:endParaRPr lang="en-AU"/>
          </a:p>
        </p:txBody>
      </p:sp>
    </p:spTree>
    <p:extLst>
      <p:ext uri="{BB962C8B-B14F-4D97-AF65-F5344CB8AC3E}">
        <p14:creationId xmlns:p14="http://schemas.microsoft.com/office/powerpoint/2010/main" val="371317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90120EC-953E-48DF-8E2D-0C8283984789}" type="datetimeFigureOut">
              <a:rPr lang="en-AU" smtClean="0"/>
              <a:t>6/12/2024</a:t>
            </a:fld>
            <a:endParaRPr lang="en-A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9F5145F-C4C5-4EC4-896F-6258E2D6B5DA}" type="slidenum">
              <a:rPr lang="en-AU" smtClean="0"/>
              <a:t>‹#›</a:t>
            </a:fld>
            <a:endParaRPr lang="en-AU"/>
          </a:p>
        </p:txBody>
      </p:sp>
    </p:spTree>
    <p:extLst>
      <p:ext uri="{BB962C8B-B14F-4D97-AF65-F5344CB8AC3E}">
        <p14:creationId xmlns:p14="http://schemas.microsoft.com/office/powerpoint/2010/main" val="2100031652"/>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AD3E-955E-17B0-6EA5-22F76FE0A1E9}"/>
              </a:ext>
            </a:extLst>
          </p:cNvPr>
          <p:cNvSpPr>
            <a:spLocks noGrp="1"/>
          </p:cNvSpPr>
          <p:nvPr>
            <p:ph type="ctrTitle"/>
          </p:nvPr>
        </p:nvSpPr>
        <p:spPr/>
        <p:txBody>
          <a:bodyPr/>
          <a:lstStyle/>
          <a:p>
            <a:r>
              <a:rPr lang="en-AU" dirty="0"/>
              <a:t>Professional Documentation Presentation – ISK1001</a:t>
            </a:r>
          </a:p>
        </p:txBody>
      </p:sp>
      <p:sp>
        <p:nvSpPr>
          <p:cNvPr id="3" name="Subtitle 2">
            <a:extLst>
              <a:ext uri="{FF2B5EF4-FFF2-40B4-BE49-F238E27FC236}">
                <a16:creationId xmlns:a16="http://schemas.microsoft.com/office/drawing/2014/main" id="{FEB68E9A-A2B4-C0ED-7540-D4E0A84825F7}"/>
              </a:ext>
            </a:extLst>
          </p:cNvPr>
          <p:cNvSpPr>
            <a:spLocks noGrp="1"/>
          </p:cNvSpPr>
          <p:nvPr>
            <p:ph type="subTitle" idx="1"/>
          </p:nvPr>
        </p:nvSpPr>
        <p:spPr/>
        <p:txBody>
          <a:bodyPr/>
          <a:lstStyle/>
          <a:p>
            <a:r>
              <a:rPr lang="en-AU" dirty="0"/>
              <a:t>Group – Taner, Stephen and Jack</a:t>
            </a:r>
          </a:p>
        </p:txBody>
      </p:sp>
    </p:spTree>
    <p:extLst>
      <p:ext uri="{BB962C8B-B14F-4D97-AF65-F5344CB8AC3E}">
        <p14:creationId xmlns:p14="http://schemas.microsoft.com/office/powerpoint/2010/main" val="270624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6023-F860-CD25-55FA-0C4ED3380AB6}"/>
              </a:ext>
            </a:extLst>
          </p:cNvPr>
          <p:cNvSpPr>
            <a:spLocks noGrp="1"/>
          </p:cNvSpPr>
          <p:nvPr>
            <p:ph type="title"/>
          </p:nvPr>
        </p:nvSpPr>
        <p:spPr/>
        <p:txBody>
          <a:bodyPr/>
          <a:lstStyle/>
          <a:p>
            <a:r>
              <a:rPr lang="en-AU" dirty="0"/>
              <a:t>Project Purpose Explanation</a:t>
            </a:r>
          </a:p>
        </p:txBody>
      </p:sp>
      <p:sp>
        <p:nvSpPr>
          <p:cNvPr id="3" name="Content Placeholder 2">
            <a:extLst>
              <a:ext uri="{FF2B5EF4-FFF2-40B4-BE49-F238E27FC236}">
                <a16:creationId xmlns:a16="http://schemas.microsoft.com/office/drawing/2014/main" id="{59D75B8B-A416-640F-426D-4DD5767DB8E1}"/>
              </a:ext>
            </a:extLst>
          </p:cNvPr>
          <p:cNvSpPr>
            <a:spLocks noGrp="1"/>
          </p:cNvSpPr>
          <p:nvPr>
            <p:ph idx="1"/>
          </p:nvPr>
        </p:nvSpPr>
        <p:spPr/>
        <p:txBody>
          <a:bodyPr/>
          <a:lstStyle/>
          <a:p>
            <a:r>
              <a:rPr lang="en-AU" dirty="0"/>
              <a:t>The chosen project was the Cocktail Reference Application created by Taner Maddocks for the Custom Software Application assessment in the DEV1001 class.</a:t>
            </a:r>
          </a:p>
          <a:p>
            <a:r>
              <a:rPr lang="en-AU" dirty="0"/>
              <a:t>The program’s purpose is to track the menu of a bar or other similar establishment’s menus and create mix items out of the bar’s menu items. </a:t>
            </a:r>
          </a:p>
          <a:p>
            <a:pPr lvl="1"/>
            <a:r>
              <a:rPr lang="en-AU" dirty="0"/>
              <a:t>The stock items and mix items all have an array of data attached to them, such as price, name, and alcohol content.</a:t>
            </a:r>
          </a:p>
          <a:p>
            <a:pPr lvl="1"/>
            <a:r>
              <a:rPr lang="en-AU" dirty="0"/>
              <a:t>Other functions of the app include adding new items, search and deleting items and showing filtered item lists.</a:t>
            </a:r>
          </a:p>
        </p:txBody>
      </p:sp>
    </p:spTree>
    <p:extLst>
      <p:ext uri="{BB962C8B-B14F-4D97-AF65-F5344CB8AC3E}">
        <p14:creationId xmlns:p14="http://schemas.microsoft.com/office/powerpoint/2010/main" val="261313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C249A-0975-CF40-96D4-3BB9E2922156}"/>
              </a:ext>
            </a:extLst>
          </p:cNvPr>
          <p:cNvSpPr>
            <a:spLocks noGrp="1"/>
          </p:cNvSpPr>
          <p:nvPr>
            <p:ph type="title"/>
          </p:nvPr>
        </p:nvSpPr>
        <p:spPr/>
        <p:txBody>
          <a:bodyPr/>
          <a:lstStyle/>
          <a:p>
            <a:r>
              <a:rPr lang="en-AU" dirty="0"/>
              <a:t>Ethical Review</a:t>
            </a:r>
          </a:p>
        </p:txBody>
      </p:sp>
      <p:sp>
        <p:nvSpPr>
          <p:cNvPr id="3" name="Content Placeholder 2">
            <a:extLst>
              <a:ext uri="{FF2B5EF4-FFF2-40B4-BE49-F238E27FC236}">
                <a16:creationId xmlns:a16="http://schemas.microsoft.com/office/drawing/2014/main" id="{94DDA47D-A3A4-53F2-255B-A188392DC900}"/>
              </a:ext>
            </a:extLst>
          </p:cNvPr>
          <p:cNvSpPr>
            <a:spLocks noGrp="1"/>
          </p:cNvSpPr>
          <p:nvPr>
            <p:ph idx="1"/>
          </p:nvPr>
        </p:nvSpPr>
        <p:spPr/>
        <p:txBody>
          <a:bodyPr/>
          <a:lstStyle/>
          <a:p>
            <a:r>
              <a:rPr lang="en-AU" dirty="0"/>
              <a:t>Due mostly to the simplicity of the project, no ethical concerns were raised.</a:t>
            </a:r>
          </a:p>
        </p:txBody>
      </p:sp>
    </p:spTree>
    <p:extLst>
      <p:ext uri="{BB962C8B-B14F-4D97-AF65-F5344CB8AC3E}">
        <p14:creationId xmlns:p14="http://schemas.microsoft.com/office/powerpoint/2010/main" val="22122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8117-91A1-2515-E806-6341253F0CF9}"/>
              </a:ext>
            </a:extLst>
          </p:cNvPr>
          <p:cNvSpPr>
            <a:spLocks noGrp="1"/>
          </p:cNvSpPr>
          <p:nvPr>
            <p:ph type="title"/>
          </p:nvPr>
        </p:nvSpPr>
        <p:spPr/>
        <p:txBody>
          <a:bodyPr vert="horz" lIns="91440" tIns="45720" rIns="91440" bIns="45720" rtlCol="0" anchor="b">
            <a:normAutofit/>
          </a:bodyPr>
          <a:lstStyle/>
          <a:p>
            <a:r>
              <a:rPr lang="en-US" sz="4800" dirty="0"/>
              <a:t>Method/Function Examples</a:t>
            </a:r>
          </a:p>
        </p:txBody>
      </p:sp>
      <p:pic>
        <p:nvPicPr>
          <p:cNvPr id="40" name="Content Placeholder 39">
            <a:extLst>
              <a:ext uri="{FF2B5EF4-FFF2-40B4-BE49-F238E27FC236}">
                <a16:creationId xmlns:a16="http://schemas.microsoft.com/office/drawing/2014/main" id="{A58BB497-4AED-DC33-200A-D96B014F3AE8}"/>
              </a:ext>
            </a:extLst>
          </p:cNvPr>
          <p:cNvPicPr>
            <a:picLocks noGrp="1" noChangeAspect="1"/>
          </p:cNvPicPr>
          <p:nvPr>
            <p:ph sz="half" idx="1"/>
          </p:nvPr>
        </p:nvPicPr>
        <p:blipFill>
          <a:blip r:embed="rId3"/>
          <a:stretch>
            <a:fillRect/>
          </a:stretch>
        </p:blipFill>
        <p:spPr>
          <a:xfrm>
            <a:off x="769475" y="3529121"/>
            <a:ext cx="5059363" cy="2665862"/>
          </a:xfrm>
        </p:spPr>
      </p:pic>
      <p:pic>
        <p:nvPicPr>
          <p:cNvPr id="23" name="Content Placeholder 22">
            <a:extLst>
              <a:ext uri="{FF2B5EF4-FFF2-40B4-BE49-F238E27FC236}">
                <a16:creationId xmlns:a16="http://schemas.microsoft.com/office/drawing/2014/main" id="{B5640FFA-0B0A-96D3-0740-BAE870A62B15}"/>
              </a:ext>
            </a:extLst>
          </p:cNvPr>
          <p:cNvPicPr>
            <a:picLocks noGrp="1" noChangeAspect="1"/>
          </p:cNvPicPr>
          <p:nvPr>
            <p:ph sz="half" idx="2"/>
          </p:nvPr>
        </p:nvPicPr>
        <p:blipFill>
          <a:blip r:embed="rId4"/>
          <a:stretch>
            <a:fillRect/>
          </a:stretch>
        </p:blipFill>
        <p:spPr>
          <a:xfrm>
            <a:off x="6363164" y="2374925"/>
            <a:ext cx="4744112" cy="3820058"/>
          </a:xfrm>
        </p:spPr>
      </p:pic>
      <p:sp>
        <p:nvSpPr>
          <p:cNvPr id="42" name="TextBox 41">
            <a:extLst>
              <a:ext uri="{FF2B5EF4-FFF2-40B4-BE49-F238E27FC236}">
                <a16:creationId xmlns:a16="http://schemas.microsoft.com/office/drawing/2014/main" id="{EC4591A8-0BBE-C1C6-0EF3-7308A6D610B5}"/>
              </a:ext>
            </a:extLst>
          </p:cNvPr>
          <p:cNvSpPr txBox="1"/>
          <p:nvPr/>
        </p:nvSpPr>
        <p:spPr>
          <a:xfrm>
            <a:off x="769476" y="1754366"/>
            <a:ext cx="5326525" cy="1661993"/>
          </a:xfrm>
          <a:prstGeom prst="rect">
            <a:avLst/>
          </a:prstGeom>
          <a:noFill/>
        </p:spPr>
        <p:txBody>
          <a:bodyPr wrap="square" rtlCol="0">
            <a:spAutoFit/>
          </a:bodyPr>
          <a:lstStyle/>
          <a:p>
            <a:r>
              <a:rPr lang="en-AU" sz="1600" b="1" dirty="0" err="1"/>
              <a:t>codeMaker</a:t>
            </a:r>
            <a:r>
              <a:rPr lang="en-AU" sz="1600" b="1" dirty="0"/>
              <a:t> function: </a:t>
            </a:r>
          </a:p>
          <a:p>
            <a:r>
              <a:rPr lang="en-AU" sz="1400" dirty="0"/>
              <a:t>Checks for and creates item codes when new stock items or mixes are created by a users.</a:t>
            </a:r>
          </a:p>
          <a:p>
            <a:endParaRPr lang="en-AU" sz="1400" dirty="0"/>
          </a:p>
          <a:p>
            <a:r>
              <a:rPr lang="en-AU" sz="1600" b="1" dirty="0" err="1"/>
              <a:t>search_item</a:t>
            </a:r>
            <a:r>
              <a:rPr lang="en-AU" sz="1600" b="1" dirty="0"/>
              <a:t> method: </a:t>
            </a:r>
          </a:p>
          <a:p>
            <a:r>
              <a:rPr lang="en-AU" sz="1400" dirty="0"/>
              <a:t>Takes a user’s input, which will be an item number or an item name when using the </a:t>
            </a:r>
            <a:r>
              <a:rPr lang="en-AU" sz="1400" dirty="0" err="1"/>
              <a:t>searchItem</a:t>
            </a:r>
            <a:r>
              <a:rPr lang="en-AU" sz="1400" dirty="0"/>
              <a:t>() function.</a:t>
            </a:r>
            <a:endParaRPr lang="en-AU" sz="1400" b="1" dirty="0"/>
          </a:p>
        </p:txBody>
      </p:sp>
    </p:spTree>
    <p:extLst>
      <p:ext uri="{BB962C8B-B14F-4D97-AF65-F5344CB8AC3E}">
        <p14:creationId xmlns:p14="http://schemas.microsoft.com/office/powerpoint/2010/main" val="424771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C65D-109A-F754-1941-FFA725539137}"/>
              </a:ext>
            </a:extLst>
          </p:cNvPr>
          <p:cNvSpPr>
            <a:spLocks noGrp="1"/>
          </p:cNvSpPr>
          <p:nvPr>
            <p:ph type="title"/>
          </p:nvPr>
        </p:nvSpPr>
        <p:spPr/>
        <p:txBody>
          <a:bodyPr anchor="ctr">
            <a:normAutofit/>
          </a:bodyPr>
          <a:lstStyle/>
          <a:p>
            <a:r>
              <a:rPr lang="en-AU" sz="3600" dirty="0"/>
              <a:t>Class Explanation</a:t>
            </a:r>
          </a:p>
        </p:txBody>
      </p:sp>
      <p:pic>
        <p:nvPicPr>
          <p:cNvPr id="21" name="Content Placeholder 20">
            <a:extLst>
              <a:ext uri="{FF2B5EF4-FFF2-40B4-BE49-F238E27FC236}">
                <a16:creationId xmlns:a16="http://schemas.microsoft.com/office/drawing/2014/main" id="{77B76F12-43F2-7AEB-750E-5439207C9120}"/>
              </a:ext>
            </a:extLst>
          </p:cNvPr>
          <p:cNvPicPr>
            <a:picLocks noGrp="1" noChangeAspect="1"/>
          </p:cNvPicPr>
          <p:nvPr>
            <p:ph idx="1"/>
          </p:nvPr>
        </p:nvPicPr>
        <p:blipFill>
          <a:blip r:embed="rId2"/>
          <a:stretch>
            <a:fillRect/>
          </a:stretch>
        </p:blipFill>
        <p:spPr>
          <a:xfrm>
            <a:off x="4908904" y="1014107"/>
            <a:ext cx="6306430" cy="4372585"/>
          </a:xfrm>
        </p:spPr>
      </p:pic>
      <p:sp>
        <p:nvSpPr>
          <p:cNvPr id="19" name="Text Placeholder 18">
            <a:extLst>
              <a:ext uri="{FF2B5EF4-FFF2-40B4-BE49-F238E27FC236}">
                <a16:creationId xmlns:a16="http://schemas.microsoft.com/office/drawing/2014/main" id="{64F89F94-A4E8-CB13-C6D2-81E14150F9DB}"/>
              </a:ext>
            </a:extLst>
          </p:cNvPr>
          <p:cNvSpPr>
            <a:spLocks noGrp="1"/>
          </p:cNvSpPr>
          <p:nvPr>
            <p:ph type="body" sz="half" idx="2"/>
          </p:nvPr>
        </p:nvSpPr>
        <p:spPr/>
        <p:txBody>
          <a:bodyPr>
            <a:normAutofit lnSpcReduction="10000"/>
          </a:bodyPr>
          <a:lstStyle/>
          <a:p>
            <a:r>
              <a:rPr lang="en-AU" dirty="0"/>
              <a:t>The Spirit class, much like the Beer, Wine and Mix classes, inherits from the Beverage class.</a:t>
            </a:r>
          </a:p>
          <a:p>
            <a:r>
              <a:rPr lang="en-AU" dirty="0"/>
              <a:t>The difference between the classes is primarily the data which they collect, as an example, unlike the Beer and Wine classes, the Spirit class has the subtype object, and as such it needs additional getters and setters for that object.</a:t>
            </a:r>
          </a:p>
          <a:p>
            <a:r>
              <a:rPr lang="en-AU" dirty="0"/>
              <a:t>Each of the classes also has a different __str__ method, so that they can display the appropriate information when called.</a:t>
            </a:r>
          </a:p>
        </p:txBody>
      </p:sp>
    </p:spTree>
    <p:extLst>
      <p:ext uri="{BB962C8B-B14F-4D97-AF65-F5344CB8AC3E}">
        <p14:creationId xmlns:p14="http://schemas.microsoft.com/office/powerpoint/2010/main" val="25829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9275-0613-FC30-BAC8-93A7F1E6E358}"/>
              </a:ext>
            </a:extLst>
          </p:cNvPr>
          <p:cNvSpPr>
            <a:spLocks noGrp="1"/>
          </p:cNvSpPr>
          <p:nvPr>
            <p:ph type="title"/>
          </p:nvPr>
        </p:nvSpPr>
        <p:spPr/>
        <p:txBody>
          <a:bodyPr/>
          <a:lstStyle/>
          <a:p>
            <a:r>
              <a:rPr lang="en-AU" dirty="0"/>
              <a:t>Feedback Review</a:t>
            </a:r>
          </a:p>
        </p:txBody>
      </p:sp>
      <p:sp>
        <p:nvSpPr>
          <p:cNvPr id="3" name="Content Placeholder 2">
            <a:extLst>
              <a:ext uri="{FF2B5EF4-FFF2-40B4-BE49-F238E27FC236}">
                <a16:creationId xmlns:a16="http://schemas.microsoft.com/office/drawing/2014/main" id="{B05432EA-A4DD-3A95-8230-120F5BDCA39C}"/>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670311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100</TotalTime>
  <Words>273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Calisto MT</vt:lpstr>
      <vt:lpstr>Wingdings 2</vt:lpstr>
      <vt:lpstr>Slate</vt:lpstr>
      <vt:lpstr>Professional Documentation Presentation – ISK1001</vt:lpstr>
      <vt:lpstr>Project Purpose Explanation</vt:lpstr>
      <vt:lpstr>Ethical Review</vt:lpstr>
      <vt:lpstr>Method/Function Examples</vt:lpstr>
      <vt:lpstr>Class Explanation</vt:lpstr>
      <vt:lpstr>Feedback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Jaren Paddocks</dc:creator>
  <cp:lastModifiedBy>Jaren Paddocks</cp:lastModifiedBy>
  <cp:revision>6</cp:revision>
  <dcterms:created xsi:type="dcterms:W3CDTF">2024-12-05T02:54:18Z</dcterms:created>
  <dcterms:modified xsi:type="dcterms:W3CDTF">2024-12-06T01:11:12Z</dcterms:modified>
</cp:coreProperties>
</file>