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0120EC-953E-48DF-8E2D-0C8283984789}"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63451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4095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99467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081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1497357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120EC-953E-48DF-8E2D-0C8283984789}" type="datetimeFigureOut">
              <a:rPr lang="en-AU" smtClean="0"/>
              <a:t>7/12/2024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1431596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120EC-953E-48DF-8E2D-0C8283984789}" type="datetimeFigureOut">
              <a:rPr lang="en-AU" smtClean="0"/>
              <a:t>7/12/2024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678097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0120EC-953E-48DF-8E2D-0C8283984789}"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441312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0120EC-953E-48DF-8E2D-0C8283984789}"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34505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0120EC-953E-48DF-8E2D-0C8283984789}"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33195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0120EC-953E-48DF-8E2D-0C8283984789}"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69507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0120EC-953E-48DF-8E2D-0C8283984789}"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270693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0120EC-953E-48DF-8E2D-0C8283984789}" type="datetimeFigureOut">
              <a:rPr lang="en-AU" smtClean="0"/>
              <a:t>7/12/2024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28943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0120EC-953E-48DF-8E2D-0C8283984789}" type="datetimeFigureOut">
              <a:rPr lang="en-AU" smtClean="0"/>
              <a:t>7/12/2024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406977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120EC-953E-48DF-8E2D-0C8283984789}" type="datetimeFigureOut">
              <a:rPr lang="en-AU" smtClean="0"/>
              <a:t>7/12/2024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5853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94010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71317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90120EC-953E-48DF-8E2D-0C8283984789}" type="datetimeFigureOut">
              <a:rPr lang="en-AU" smtClean="0"/>
              <a:t>7/12/2024</a:t>
            </a:fld>
            <a:endParaRPr lang="en-A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9F5145F-C4C5-4EC4-896F-6258E2D6B5DA}" type="slidenum">
              <a:rPr lang="en-AU" smtClean="0"/>
              <a:t>‹#›</a:t>
            </a:fld>
            <a:endParaRPr lang="en-AU"/>
          </a:p>
        </p:txBody>
      </p:sp>
    </p:spTree>
    <p:extLst>
      <p:ext uri="{BB962C8B-B14F-4D97-AF65-F5344CB8AC3E}">
        <p14:creationId xmlns:p14="http://schemas.microsoft.com/office/powerpoint/2010/main" val="2100031652"/>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AD3E-955E-17B0-6EA5-22F76FE0A1E9}"/>
              </a:ext>
            </a:extLst>
          </p:cNvPr>
          <p:cNvSpPr>
            <a:spLocks noGrp="1"/>
          </p:cNvSpPr>
          <p:nvPr>
            <p:ph type="ctrTitle"/>
          </p:nvPr>
        </p:nvSpPr>
        <p:spPr/>
        <p:txBody>
          <a:bodyPr/>
          <a:lstStyle/>
          <a:p>
            <a:r>
              <a:rPr lang="en-AU" dirty="0"/>
              <a:t>Professional Documentation Presentation – ISK1001</a:t>
            </a:r>
          </a:p>
        </p:txBody>
      </p:sp>
      <p:sp>
        <p:nvSpPr>
          <p:cNvPr id="3" name="Subtitle 2">
            <a:extLst>
              <a:ext uri="{FF2B5EF4-FFF2-40B4-BE49-F238E27FC236}">
                <a16:creationId xmlns:a16="http://schemas.microsoft.com/office/drawing/2014/main" id="{FEB68E9A-A2B4-C0ED-7540-D4E0A84825F7}"/>
              </a:ext>
            </a:extLst>
          </p:cNvPr>
          <p:cNvSpPr>
            <a:spLocks noGrp="1"/>
          </p:cNvSpPr>
          <p:nvPr>
            <p:ph type="subTitle" idx="1"/>
          </p:nvPr>
        </p:nvSpPr>
        <p:spPr/>
        <p:txBody>
          <a:bodyPr/>
          <a:lstStyle/>
          <a:p>
            <a:r>
              <a:rPr lang="en-AU" dirty="0"/>
              <a:t>Group – Taner, Stephen and Jack</a:t>
            </a:r>
          </a:p>
        </p:txBody>
      </p:sp>
    </p:spTree>
    <p:extLst>
      <p:ext uri="{BB962C8B-B14F-4D97-AF65-F5344CB8AC3E}">
        <p14:creationId xmlns:p14="http://schemas.microsoft.com/office/powerpoint/2010/main" val="270624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6023-F860-CD25-55FA-0C4ED3380AB6}"/>
              </a:ext>
            </a:extLst>
          </p:cNvPr>
          <p:cNvSpPr>
            <a:spLocks noGrp="1"/>
          </p:cNvSpPr>
          <p:nvPr>
            <p:ph type="title"/>
          </p:nvPr>
        </p:nvSpPr>
        <p:spPr/>
        <p:txBody>
          <a:bodyPr/>
          <a:lstStyle/>
          <a:p>
            <a:r>
              <a:rPr lang="en-AU" dirty="0"/>
              <a:t>Project Purpose Explanation</a:t>
            </a:r>
          </a:p>
        </p:txBody>
      </p:sp>
      <p:sp>
        <p:nvSpPr>
          <p:cNvPr id="3" name="Content Placeholder 2">
            <a:extLst>
              <a:ext uri="{FF2B5EF4-FFF2-40B4-BE49-F238E27FC236}">
                <a16:creationId xmlns:a16="http://schemas.microsoft.com/office/drawing/2014/main" id="{59D75B8B-A416-640F-426D-4DD5767DB8E1}"/>
              </a:ext>
            </a:extLst>
          </p:cNvPr>
          <p:cNvSpPr>
            <a:spLocks noGrp="1"/>
          </p:cNvSpPr>
          <p:nvPr>
            <p:ph idx="1"/>
          </p:nvPr>
        </p:nvSpPr>
        <p:spPr/>
        <p:txBody>
          <a:bodyPr/>
          <a:lstStyle/>
          <a:p>
            <a:r>
              <a:rPr lang="en-AU" dirty="0"/>
              <a:t>The chosen project was the Cocktail Reference Application created by Taner Maddocks for the Custom Software Application assessment in the DEV1001 class.</a:t>
            </a:r>
          </a:p>
          <a:p>
            <a:r>
              <a:rPr lang="en-AU" dirty="0"/>
              <a:t>The program’s purpose is to track the menu of a bar or other similar establishment’s menus and create mix items out of the bar’s menu items. </a:t>
            </a:r>
          </a:p>
          <a:p>
            <a:pPr lvl="1"/>
            <a:r>
              <a:rPr lang="en-AU" dirty="0"/>
              <a:t>The stock items and mix items all have an array of data attached to them, such as price, name, and alcohol content.</a:t>
            </a:r>
          </a:p>
          <a:p>
            <a:pPr lvl="1"/>
            <a:r>
              <a:rPr lang="en-AU" dirty="0"/>
              <a:t>Other functions of the app include adding new items, search and deleting items and showing filtered item lists.</a:t>
            </a:r>
          </a:p>
        </p:txBody>
      </p:sp>
    </p:spTree>
    <p:extLst>
      <p:ext uri="{BB962C8B-B14F-4D97-AF65-F5344CB8AC3E}">
        <p14:creationId xmlns:p14="http://schemas.microsoft.com/office/powerpoint/2010/main" val="261313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249A-0975-CF40-96D4-3BB9E2922156}"/>
              </a:ext>
            </a:extLst>
          </p:cNvPr>
          <p:cNvSpPr>
            <a:spLocks noGrp="1"/>
          </p:cNvSpPr>
          <p:nvPr>
            <p:ph type="title"/>
          </p:nvPr>
        </p:nvSpPr>
        <p:spPr/>
        <p:txBody>
          <a:bodyPr/>
          <a:lstStyle/>
          <a:p>
            <a:r>
              <a:rPr lang="en-AU" dirty="0"/>
              <a:t>Ethical Review</a:t>
            </a:r>
          </a:p>
        </p:txBody>
      </p:sp>
      <p:sp>
        <p:nvSpPr>
          <p:cNvPr id="3" name="Content Placeholder 2">
            <a:extLst>
              <a:ext uri="{FF2B5EF4-FFF2-40B4-BE49-F238E27FC236}">
                <a16:creationId xmlns:a16="http://schemas.microsoft.com/office/drawing/2014/main" id="{94DDA47D-A3A4-53F2-255B-A188392DC900}"/>
              </a:ext>
            </a:extLst>
          </p:cNvPr>
          <p:cNvSpPr>
            <a:spLocks noGrp="1"/>
          </p:cNvSpPr>
          <p:nvPr>
            <p:ph idx="1"/>
          </p:nvPr>
        </p:nvSpPr>
        <p:spPr/>
        <p:txBody>
          <a:bodyPr/>
          <a:lstStyle/>
          <a:p>
            <a:r>
              <a:rPr lang="en-AU" dirty="0"/>
              <a:t>Because the application specifically refers to alcoholic beverages, there is the necessity to ensure that the application is used only by parties that bear in mind the consequences that alcohol can have on different groups.</a:t>
            </a:r>
          </a:p>
          <a:p>
            <a:pPr lvl="1"/>
            <a:r>
              <a:rPr lang="en-AU" dirty="0"/>
              <a:t>As an addon to concerns about alcohol, the app provides information relevant to Australian standard drinks, the information is provided to assist in managing alcohol consumption, but there exists the concern that is could result in the opposite.</a:t>
            </a:r>
          </a:p>
          <a:p>
            <a:r>
              <a:rPr lang="en-AU" dirty="0"/>
              <a:t>While the application does not actively track stock (though that could be a future feature), the application does concern itself with pricing. The use of the application in a setting where money is exchanged is cause for care to be taken in its use.</a:t>
            </a:r>
          </a:p>
          <a:p>
            <a:endParaRPr lang="en-AU" dirty="0"/>
          </a:p>
        </p:txBody>
      </p:sp>
    </p:spTree>
    <p:extLst>
      <p:ext uri="{BB962C8B-B14F-4D97-AF65-F5344CB8AC3E}">
        <p14:creationId xmlns:p14="http://schemas.microsoft.com/office/powerpoint/2010/main" val="22122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8117-91A1-2515-E806-6341253F0CF9}"/>
              </a:ext>
            </a:extLst>
          </p:cNvPr>
          <p:cNvSpPr>
            <a:spLocks noGrp="1"/>
          </p:cNvSpPr>
          <p:nvPr>
            <p:ph type="title"/>
          </p:nvPr>
        </p:nvSpPr>
        <p:spPr/>
        <p:txBody>
          <a:bodyPr vert="horz" lIns="91440" tIns="45720" rIns="91440" bIns="45720" rtlCol="0" anchor="b">
            <a:normAutofit/>
          </a:bodyPr>
          <a:lstStyle/>
          <a:p>
            <a:r>
              <a:rPr lang="en-US" sz="4800" dirty="0"/>
              <a:t>Method/Function Examples</a:t>
            </a:r>
          </a:p>
        </p:txBody>
      </p:sp>
      <p:pic>
        <p:nvPicPr>
          <p:cNvPr id="40" name="Content Placeholder 39">
            <a:extLst>
              <a:ext uri="{FF2B5EF4-FFF2-40B4-BE49-F238E27FC236}">
                <a16:creationId xmlns:a16="http://schemas.microsoft.com/office/drawing/2014/main" id="{A58BB497-4AED-DC33-200A-D96B014F3AE8}"/>
              </a:ext>
            </a:extLst>
          </p:cNvPr>
          <p:cNvPicPr>
            <a:picLocks noGrp="1" noChangeAspect="1"/>
          </p:cNvPicPr>
          <p:nvPr>
            <p:ph sz="half" idx="1"/>
          </p:nvPr>
        </p:nvPicPr>
        <p:blipFill>
          <a:blip r:embed="rId3"/>
          <a:stretch>
            <a:fillRect/>
          </a:stretch>
        </p:blipFill>
        <p:spPr>
          <a:xfrm>
            <a:off x="769475" y="3529121"/>
            <a:ext cx="5059363" cy="2665862"/>
          </a:xfrm>
        </p:spPr>
      </p:pic>
      <p:pic>
        <p:nvPicPr>
          <p:cNvPr id="23" name="Content Placeholder 22">
            <a:extLst>
              <a:ext uri="{FF2B5EF4-FFF2-40B4-BE49-F238E27FC236}">
                <a16:creationId xmlns:a16="http://schemas.microsoft.com/office/drawing/2014/main" id="{B5640FFA-0B0A-96D3-0740-BAE870A62B15}"/>
              </a:ext>
            </a:extLst>
          </p:cNvPr>
          <p:cNvPicPr>
            <a:picLocks noGrp="1" noChangeAspect="1"/>
          </p:cNvPicPr>
          <p:nvPr>
            <p:ph sz="half" idx="2"/>
          </p:nvPr>
        </p:nvPicPr>
        <p:blipFill>
          <a:blip r:embed="rId4"/>
          <a:stretch>
            <a:fillRect/>
          </a:stretch>
        </p:blipFill>
        <p:spPr>
          <a:xfrm>
            <a:off x="6363164" y="1754366"/>
            <a:ext cx="4744112" cy="3820058"/>
          </a:xfrm>
        </p:spPr>
      </p:pic>
      <p:sp>
        <p:nvSpPr>
          <p:cNvPr id="42" name="TextBox 41">
            <a:extLst>
              <a:ext uri="{FF2B5EF4-FFF2-40B4-BE49-F238E27FC236}">
                <a16:creationId xmlns:a16="http://schemas.microsoft.com/office/drawing/2014/main" id="{EC4591A8-0BBE-C1C6-0EF3-7308A6D610B5}"/>
              </a:ext>
            </a:extLst>
          </p:cNvPr>
          <p:cNvSpPr txBox="1"/>
          <p:nvPr/>
        </p:nvSpPr>
        <p:spPr>
          <a:xfrm>
            <a:off x="769476" y="1754366"/>
            <a:ext cx="5326525" cy="1661993"/>
          </a:xfrm>
          <a:prstGeom prst="rect">
            <a:avLst/>
          </a:prstGeom>
          <a:noFill/>
        </p:spPr>
        <p:txBody>
          <a:bodyPr wrap="square" rtlCol="0">
            <a:spAutoFit/>
          </a:bodyPr>
          <a:lstStyle/>
          <a:p>
            <a:r>
              <a:rPr lang="en-AU" sz="1600" b="1" dirty="0" err="1"/>
              <a:t>codeMaker</a:t>
            </a:r>
            <a:r>
              <a:rPr lang="en-AU" sz="1600" b="1" dirty="0"/>
              <a:t> function: </a:t>
            </a:r>
          </a:p>
          <a:p>
            <a:r>
              <a:rPr lang="en-AU" sz="1400" dirty="0"/>
              <a:t>Checks for and creates item codes when new stock items or mixes are created by a users. Makes use of the inbuilt python module ‘random’.</a:t>
            </a:r>
          </a:p>
          <a:p>
            <a:r>
              <a:rPr lang="en-AU" sz="1600" b="1" dirty="0" err="1"/>
              <a:t>search_item</a:t>
            </a:r>
            <a:r>
              <a:rPr lang="en-AU" sz="1600" b="1" dirty="0"/>
              <a:t> method: </a:t>
            </a:r>
          </a:p>
          <a:p>
            <a:r>
              <a:rPr lang="en-AU" sz="1400" dirty="0"/>
              <a:t>Takes a user’s input, which will be an item number or an item name when using the </a:t>
            </a:r>
            <a:r>
              <a:rPr lang="en-AU" sz="1400" dirty="0" err="1"/>
              <a:t>searchItem</a:t>
            </a:r>
            <a:r>
              <a:rPr lang="en-AU" sz="1400" dirty="0"/>
              <a:t> function.</a:t>
            </a:r>
            <a:endParaRPr lang="en-AU" sz="1400" b="1" dirty="0"/>
          </a:p>
        </p:txBody>
      </p:sp>
      <p:sp>
        <p:nvSpPr>
          <p:cNvPr id="3" name="TextBox 2">
            <a:extLst>
              <a:ext uri="{FF2B5EF4-FFF2-40B4-BE49-F238E27FC236}">
                <a16:creationId xmlns:a16="http://schemas.microsoft.com/office/drawing/2014/main" id="{C5FD5351-3C0A-C3CC-F060-BD98725A81C5}"/>
              </a:ext>
            </a:extLst>
          </p:cNvPr>
          <p:cNvSpPr txBox="1"/>
          <p:nvPr/>
        </p:nvSpPr>
        <p:spPr>
          <a:xfrm>
            <a:off x="6363164" y="5748740"/>
            <a:ext cx="4744112" cy="738664"/>
          </a:xfrm>
          <a:prstGeom prst="rect">
            <a:avLst/>
          </a:prstGeom>
          <a:noFill/>
        </p:spPr>
        <p:txBody>
          <a:bodyPr wrap="square" rtlCol="0">
            <a:spAutoFit/>
          </a:bodyPr>
          <a:lstStyle/>
          <a:p>
            <a:r>
              <a:rPr lang="en-AU" sz="1400" dirty="0"/>
              <a:t>The random module was used so that each code would be unique, as the </a:t>
            </a:r>
            <a:r>
              <a:rPr lang="en-AU" sz="1400" dirty="0" err="1"/>
              <a:t>randint</a:t>
            </a:r>
            <a:r>
              <a:rPr lang="en-AU" sz="1400" dirty="0"/>
              <a:t> method specifically, will produce an integer value that is distinct to any code used before it.</a:t>
            </a:r>
          </a:p>
        </p:txBody>
      </p:sp>
    </p:spTree>
    <p:extLst>
      <p:ext uri="{BB962C8B-B14F-4D97-AF65-F5344CB8AC3E}">
        <p14:creationId xmlns:p14="http://schemas.microsoft.com/office/powerpoint/2010/main" val="424771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C65D-109A-F754-1941-FFA725539137}"/>
              </a:ext>
            </a:extLst>
          </p:cNvPr>
          <p:cNvSpPr>
            <a:spLocks noGrp="1"/>
          </p:cNvSpPr>
          <p:nvPr>
            <p:ph type="title"/>
          </p:nvPr>
        </p:nvSpPr>
        <p:spPr/>
        <p:txBody>
          <a:bodyPr anchor="ctr">
            <a:normAutofit/>
          </a:bodyPr>
          <a:lstStyle/>
          <a:p>
            <a:r>
              <a:rPr lang="en-AU" sz="3600" dirty="0"/>
              <a:t>Class Explanation</a:t>
            </a:r>
          </a:p>
        </p:txBody>
      </p:sp>
      <p:pic>
        <p:nvPicPr>
          <p:cNvPr id="21" name="Content Placeholder 20">
            <a:extLst>
              <a:ext uri="{FF2B5EF4-FFF2-40B4-BE49-F238E27FC236}">
                <a16:creationId xmlns:a16="http://schemas.microsoft.com/office/drawing/2014/main" id="{77B76F12-43F2-7AEB-750E-5439207C9120}"/>
              </a:ext>
            </a:extLst>
          </p:cNvPr>
          <p:cNvPicPr>
            <a:picLocks noGrp="1" noChangeAspect="1"/>
          </p:cNvPicPr>
          <p:nvPr>
            <p:ph idx="1"/>
          </p:nvPr>
        </p:nvPicPr>
        <p:blipFill>
          <a:blip r:embed="rId2"/>
          <a:stretch>
            <a:fillRect/>
          </a:stretch>
        </p:blipFill>
        <p:spPr>
          <a:xfrm>
            <a:off x="4908904" y="1014107"/>
            <a:ext cx="6306430" cy="4372585"/>
          </a:xfrm>
        </p:spPr>
      </p:pic>
      <p:sp>
        <p:nvSpPr>
          <p:cNvPr id="19" name="Text Placeholder 18">
            <a:extLst>
              <a:ext uri="{FF2B5EF4-FFF2-40B4-BE49-F238E27FC236}">
                <a16:creationId xmlns:a16="http://schemas.microsoft.com/office/drawing/2014/main" id="{64F89F94-A4E8-CB13-C6D2-81E14150F9DB}"/>
              </a:ext>
            </a:extLst>
          </p:cNvPr>
          <p:cNvSpPr>
            <a:spLocks noGrp="1"/>
          </p:cNvSpPr>
          <p:nvPr>
            <p:ph type="body" sz="half" idx="2"/>
          </p:nvPr>
        </p:nvSpPr>
        <p:spPr/>
        <p:txBody>
          <a:bodyPr>
            <a:normAutofit lnSpcReduction="10000"/>
          </a:bodyPr>
          <a:lstStyle/>
          <a:p>
            <a:pPr algn="l"/>
            <a:r>
              <a:rPr lang="en-AU" dirty="0"/>
              <a:t>The Spirit class, much like the Beer, Wine and Mix classes, inherits from the Beverage class.</a:t>
            </a:r>
          </a:p>
          <a:p>
            <a:pPr algn="l"/>
            <a:r>
              <a:rPr lang="en-AU" dirty="0"/>
              <a:t>The difference between the classes is primarily the data which they collect, as an example, unlike the Beer and Wine classes, the Spirit class has the subtype object, and as such it needs additional getters and setters for that object.</a:t>
            </a:r>
          </a:p>
          <a:p>
            <a:pPr algn="l"/>
            <a:r>
              <a:rPr lang="en-AU" dirty="0"/>
              <a:t>Each of the classes also has a different __str__ method, so that they can display the appropriate information when called.</a:t>
            </a:r>
          </a:p>
        </p:txBody>
      </p:sp>
    </p:spTree>
    <p:extLst>
      <p:ext uri="{BB962C8B-B14F-4D97-AF65-F5344CB8AC3E}">
        <p14:creationId xmlns:p14="http://schemas.microsoft.com/office/powerpoint/2010/main" val="25829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9275-0613-FC30-BAC8-93A7F1E6E358}"/>
              </a:ext>
            </a:extLst>
          </p:cNvPr>
          <p:cNvSpPr>
            <a:spLocks noGrp="1"/>
          </p:cNvSpPr>
          <p:nvPr>
            <p:ph type="title"/>
          </p:nvPr>
        </p:nvSpPr>
        <p:spPr/>
        <p:txBody>
          <a:bodyPr/>
          <a:lstStyle/>
          <a:p>
            <a:r>
              <a:rPr lang="en-AU" dirty="0"/>
              <a:t>Feedback Review</a:t>
            </a:r>
          </a:p>
        </p:txBody>
      </p:sp>
      <p:sp>
        <p:nvSpPr>
          <p:cNvPr id="3" name="Content Placeholder 2">
            <a:extLst>
              <a:ext uri="{FF2B5EF4-FFF2-40B4-BE49-F238E27FC236}">
                <a16:creationId xmlns:a16="http://schemas.microsoft.com/office/drawing/2014/main" id="{B05432EA-A4DD-3A95-8230-120F5BDCA39C}"/>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670311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117</TotalTime>
  <Words>428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lpstr>
      <vt:lpstr>Professional Documentation Presentation – ISK1001</vt:lpstr>
      <vt:lpstr>Project Purpose Explanation</vt:lpstr>
      <vt:lpstr>Ethical Review</vt:lpstr>
      <vt:lpstr>Method/Function Examples</vt:lpstr>
      <vt:lpstr>Class Explanation</vt:lpstr>
      <vt:lpstr>Feedback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Jaren Paddocks</dc:creator>
  <cp:lastModifiedBy>Jaren Paddocks</cp:lastModifiedBy>
  <cp:revision>9</cp:revision>
  <dcterms:created xsi:type="dcterms:W3CDTF">2024-12-05T02:54:18Z</dcterms:created>
  <dcterms:modified xsi:type="dcterms:W3CDTF">2024-12-07T10:28:46Z</dcterms:modified>
</cp:coreProperties>
</file>