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DA6-9308-D02E-52FA-1D2E45C8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1C1B-4ECA-7587-0E5B-F2A4AACC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537D-EB52-7FC2-61CF-5500136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682A-67BA-FC43-D91A-41BEDF4E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1F6A-1FFD-F7BF-A257-9349C027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6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753E-9FD3-01A5-A4D5-B336E04E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8E542-03FA-1D6B-AAEC-A2DBA89D7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7974-00E2-C768-7798-DCF479F1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669F-A015-008B-5357-0CA6ACB4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F514-ED2F-6346-7E8E-E7F7F1C7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6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BACCD-30FA-6820-D36E-0C92C73C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A64FB-1441-61AE-7CD9-6BC14E50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C5CE-BE8B-BD65-815D-DC911D64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EC8E-AE71-DA45-D7E6-F4C9063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A61F-9FCB-4031-1E8A-EF57CC74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A958-C7B0-B1A1-EE4F-012B1BCC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4C6C-5D5F-8045-B268-0FB981C6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8554-0D80-51B2-4AFD-8FAACB7B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B086-E10D-815A-7822-29E6D7F1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C595-20B8-B318-EFD0-C95533F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1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B8F4-CE42-C5D3-C087-1FB47F42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DE02-A52C-F554-A607-6C1761A5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2907-78EA-0241-51E3-0D9B2FBD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D9D2-3052-E3C5-152B-2A21F53E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3354-0348-F6F0-3F88-5940999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20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D66D-713B-97C7-EC34-0081EAF9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EBC2-87C6-DD0D-D38F-EB391246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4EC9B-37E7-F9D4-4BB5-7068A519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987F-47DB-9E70-89FD-A4A23B44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4074-F033-4148-E444-B73B83EA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AA2EB-ED12-7648-E95F-2E27B06A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2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0AEC-9F26-B37D-9ABC-26BC1FAD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8BCA-C4D1-8CEE-7BDC-8B7A3FF3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CFC4F-6E77-FCC5-30BB-37BB1840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3FA99-920A-6E8E-6DFD-02F4C8F9E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A975-DDCA-52CA-74A3-2D2061B3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FFD16-F8F7-0862-1421-4E5B45D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C265C-93D7-2372-449B-68CB2169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B4625-5C64-BFD8-5902-22D35D73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30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16BA-A515-1D0A-30A0-854B0DED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CFE43-8477-730A-CEC2-FA332C64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520-6AAF-D3E4-0F39-7EAFD1EA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6731-1312-F4FC-AB59-2C074468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6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DD1DB-2B26-A94A-DCA6-50E9F21F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3F935-9412-1A38-7FAE-BD07A2DF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6D842-F515-EA46-B0AB-CD76D6EF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34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BF56-012B-A633-DBA5-EF8820B8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1B89-364C-3702-FFD6-BAAC4B0F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3E1FA-6535-4BD2-4D6E-243A2AC5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7C4D-7788-539B-70A4-6F436D0A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4B3A-833C-AE71-81C9-88952B2A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ED1F6-0165-4191-0821-41BBF169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8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63FF-7772-4C74-A84C-BD4BF2B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14A8A-9AC4-FB81-7D2C-38C1D6178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7CD2-8BCC-EE23-7559-08F90700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0372B-4AC8-95D7-3B4D-D5D9F0EE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89F91-B708-B3EA-5DB0-AB230C82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8FD6-5827-7466-29BF-FFF60F9D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47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A8236-72CF-89DE-56E8-9360741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9B57-974A-2C7B-CAB4-BF79A2BB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86F8-BA70-424A-4403-AB28551A9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AEC0-6F7F-55C6-6049-25DCD8E6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F734-3D5C-C146-5BA4-1F0731A6F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7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AD3E-955E-17B0-6EA5-22F76FE0A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Professional Documentation Presentation – ISK1001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68E9A-A2B4-C0ED-7540-D4E0A8482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Group – Taner, Stephen, Jack</a:t>
            </a:r>
          </a:p>
        </p:txBody>
      </p:sp>
    </p:spTree>
    <p:extLst>
      <p:ext uri="{BB962C8B-B14F-4D97-AF65-F5344CB8AC3E}">
        <p14:creationId xmlns:p14="http://schemas.microsoft.com/office/powerpoint/2010/main" val="27062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6023-F860-CD25-55FA-0C4ED338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Purpose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5B8B-A416-640F-426D-4DD5767D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chosen project was the Cocktail Reference Application created by Taner Maddocks for the Custom Software Application assessment in the DEV1001 class.</a:t>
            </a:r>
          </a:p>
          <a:p>
            <a:r>
              <a:rPr lang="en-AU" dirty="0"/>
              <a:t>The program’s purpose is to track the menu of a bar or other similar establishment’s menus and create mix items out of the bar’s menu items. </a:t>
            </a:r>
          </a:p>
          <a:p>
            <a:pPr lvl="1"/>
            <a:r>
              <a:rPr lang="en-AU" dirty="0"/>
              <a:t>The stock items and mix items all have an array of data attached to them, such as price, name, and alcohol content.</a:t>
            </a:r>
          </a:p>
          <a:p>
            <a:pPr lvl="1"/>
            <a:r>
              <a:rPr lang="en-AU" dirty="0"/>
              <a:t>Other functions of the app include adding new items, search and deleting items and showing filtered item lists.</a:t>
            </a:r>
          </a:p>
        </p:txBody>
      </p:sp>
    </p:spTree>
    <p:extLst>
      <p:ext uri="{BB962C8B-B14F-4D97-AF65-F5344CB8AC3E}">
        <p14:creationId xmlns:p14="http://schemas.microsoft.com/office/powerpoint/2010/main" val="261313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49A-0975-CF40-96D4-3BB9E292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Ethical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47D-A3A4-53F2-255B-A188392D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Due mostly to the simplicity of the project, no ethical concerns were raised.</a:t>
            </a:r>
          </a:p>
        </p:txBody>
      </p:sp>
    </p:spTree>
    <p:extLst>
      <p:ext uri="{BB962C8B-B14F-4D97-AF65-F5344CB8AC3E}">
        <p14:creationId xmlns:p14="http://schemas.microsoft.com/office/powerpoint/2010/main" val="2212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117-91A1-2515-E806-6341253F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Method/Function Explanation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617102-E7AE-F67C-BBC4-CF5E0C0BB5A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B748B-E320-2C71-7C50-F86C65D80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Picking function that has imported code in it</a:t>
            </a:r>
          </a:p>
        </p:txBody>
      </p:sp>
    </p:spTree>
    <p:extLst>
      <p:ext uri="{BB962C8B-B14F-4D97-AF65-F5344CB8AC3E}">
        <p14:creationId xmlns:p14="http://schemas.microsoft.com/office/powerpoint/2010/main" val="424771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C65D-109A-F754-1941-FFA72553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9DF8-BB96-925C-8299-55350573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9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9275-0613-FC30-BAC8-93A7F1E6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Feedback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32EA-A4DD-3A95-8230-120F5BDC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31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Professional Documentation Presentation – ISK1001</vt:lpstr>
      <vt:lpstr>Project Purpose Explanation</vt:lpstr>
      <vt:lpstr>Ethical Review</vt:lpstr>
      <vt:lpstr>Method/Function Explanation</vt:lpstr>
      <vt:lpstr>Class Explanation</vt:lpstr>
      <vt:lpstr>Feedback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Jaren Paddocks</dc:creator>
  <cp:lastModifiedBy>Jaren Paddocks</cp:lastModifiedBy>
  <cp:revision>3</cp:revision>
  <dcterms:created xsi:type="dcterms:W3CDTF">2024-12-05T02:54:18Z</dcterms:created>
  <dcterms:modified xsi:type="dcterms:W3CDTF">2024-12-05T03:58:18Z</dcterms:modified>
</cp:coreProperties>
</file>