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BC0EB-2BA8-4EE1-88ED-B3C0B7F3409B}" v="140" dt="2022-12-03T17:50:1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er Solak" userId="0cd40133ae142023" providerId="LiveId" clId="{516BC0EB-2BA8-4EE1-88ED-B3C0B7F3409B}"/>
    <pc:docChg chg="undo custSel addSld delSld modSld sldOrd modShowInfo">
      <pc:chgData name="Taner Solak" userId="0cd40133ae142023" providerId="LiveId" clId="{516BC0EB-2BA8-4EE1-88ED-B3C0B7F3409B}" dt="2022-12-03T19:22:00.904" v="1152" actId="1076"/>
      <pc:docMkLst>
        <pc:docMk/>
      </pc:docMkLst>
      <pc:sldChg chg="addSp delSp modSp new mod setBg addAnim">
        <pc:chgData name="Taner Solak" userId="0cd40133ae142023" providerId="LiveId" clId="{516BC0EB-2BA8-4EE1-88ED-B3C0B7F3409B}" dt="2022-12-03T16:55:24.132" v="993" actId="478"/>
        <pc:sldMkLst>
          <pc:docMk/>
          <pc:sldMk cId="1484815362" sldId="256"/>
        </pc:sldMkLst>
        <pc:spChg chg="mod">
          <ac:chgData name="Taner Solak" userId="0cd40133ae142023" providerId="LiveId" clId="{516BC0EB-2BA8-4EE1-88ED-B3C0B7F3409B}" dt="2022-12-03T16:06:44.847" v="181" actId="26606"/>
          <ac:spMkLst>
            <pc:docMk/>
            <pc:sldMk cId="1484815362" sldId="256"/>
            <ac:spMk id="2" creationId="{4906EA37-2060-9F4E-3DB1-5CB07D0E5AC8}"/>
          </ac:spMkLst>
        </pc:spChg>
        <pc:spChg chg="del mod">
          <ac:chgData name="Taner Solak" userId="0cd40133ae142023" providerId="LiveId" clId="{516BC0EB-2BA8-4EE1-88ED-B3C0B7F3409B}" dt="2022-12-03T16:55:24.132" v="993" actId="478"/>
          <ac:spMkLst>
            <pc:docMk/>
            <pc:sldMk cId="1484815362" sldId="256"/>
            <ac:spMk id="3" creationId="{27A81BC7-CD54-2438-DC64-32DA9DD4ACAB}"/>
          </ac:spMkLst>
        </pc:spChg>
        <pc:spChg chg="add">
          <ac:chgData name="Taner Solak" userId="0cd40133ae142023" providerId="LiveId" clId="{516BC0EB-2BA8-4EE1-88ED-B3C0B7F3409B}" dt="2022-12-03T16:06:44.847" v="181" actId="26606"/>
          <ac:spMkLst>
            <pc:docMk/>
            <pc:sldMk cId="1484815362" sldId="256"/>
            <ac:spMk id="9" creationId="{9B7AD9F6-8CE7-4299-8FC6-328F4DCD3FF9}"/>
          </ac:spMkLst>
        </pc:spChg>
        <pc:spChg chg="add">
          <ac:chgData name="Taner Solak" userId="0cd40133ae142023" providerId="LiveId" clId="{516BC0EB-2BA8-4EE1-88ED-B3C0B7F3409B}" dt="2022-12-03T16:06:44.847" v="181" actId="26606"/>
          <ac:spMkLst>
            <pc:docMk/>
            <pc:sldMk cId="1484815362" sldId="256"/>
            <ac:spMk id="11" creationId="{F49775AF-8896-43EE-92C6-83497D6DC56F}"/>
          </ac:spMkLst>
        </pc:spChg>
        <pc:picChg chg="add">
          <ac:chgData name="Taner Solak" userId="0cd40133ae142023" providerId="LiveId" clId="{516BC0EB-2BA8-4EE1-88ED-B3C0B7F3409B}" dt="2022-12-03T16:06:44.847" v="181" actId="26606"/>
          <ac:picMkLst>
            <pc:docMk/>
            <pc:sldMk cId="1484815362" sldId="256"/>
            <ac:picMk id="5" creationId="{D847CBF6-42FF-42F5-AB1E-C9FDED47F081}"/>
          </ac:picMkLst>
        </pc:picChg>
      </pc:sldChg>
      <pc:sldChg chg="addSp delSp modSp new mod setBg">
        <pc:chgData name="Taner Solak" userId="0cd40133ae142023" providerId="LiveId" clId="{516BC0EB-2BA8-4EE1-88ED-B3C0B7F3409B}" dt="2022-12-03T16:06:37.947" v="180" actId="26606"/>
        <pc:sldMkLst>
          <pc:docMk/>
          <pc:sldMk cId="659047760" sldId="257"/>
        </pc:sldMkLst>
        <pc:spChg chg="mod">
          <ac:chgData name="Taner Solak" userId="0cd40133ae142023" providerId="LiveId" clId="{516BC0EB-2BA8-4EE1-88ED-B3C0B7F3409B}" dt="2022-12-03T16:06:37.947" v="180" actId="26606"/>
          <ac:spMkLst>
            <pc:docMk/>
            <pc:sldMk cId="659047760" sldId="257"/>
            <ac:spMk id="2" creationId="{0013E65B-6053-FF75-B4CC-9C8E20DCCEE4}"/>
          </ac:spMkLst>
        </pc:spChg>
        <pc:spChg chg="del mod">
          <ac:chgData name="Taner Solak" userId="0cd40133ae142023" providerId="LiveId" clId="{516BC0EB-2BA8-4EE1-88ED-B3C0B7F3409B}" dt="2022-12-03T16:06:37.947" v="180" actId="26606"/>
          <ac:spMkLst>
            <pc:docMk/>
            <pc:sldMk cId="659047760" sldId="257"/>
            <ac:spMk id="3" creationId="{C23F36D1-4DBD-524B-3702-54DBB46C1E24}"/>
          </ac:spMkLst>
        </pc:spChg>
        <pc:spChg chg="add">
          <ac:chgData name="Taner Solak" userId="0cd40133ae142023" providerId="LiveId" clId="{516BC0EB-2BA8-4EE1-88ED-B3C0B7F3409B}" dt="2022-12-03T16:06:37.947" v="180" actId="26606"/>
          <ac:spMkLst>
            <pc:docMk/>
            <pc:sldMk cId="659047760" sldId="257"/>
            <ac:spMk id="9" creationId="{2E442304-DDBD-4F7B-8017-36BCC863FB40}"/>
          </ac:spMkLst>
        </pc:spChg>
        <pc:spChg chg="add">
          <ac:chgData name="Taner Solak" userId="0cd40133ae142023" providerId="LiveId" clId="{516BC0EB-2BA8-4EE1-88ED-B3C0B7F3409B}" dt="2022-12-03T16:06:37.947" v="180" actId="26606"/>
          <ac:spMkLst>
            <pc:docMk/>
            <pc:sldMk cId="659047760" sldId="257"/>
            <ac:spMk id="11" creationId="{5E107275-3853-46FD-A241-DE4355A42675}"/>
          </ac:spMkLst>
        </pc:spChg>
        <pc:graphicFrameChg chg="add">
          <ac:chgData name="Taner Solak" userId="0cd40133ae142023" providerId="LiveId" clId="{516BC0EB-2BA8-4EE1-88ED-B3C0B7F3409B}" dt="2022-12-03T16:06:37.947" v="180" actId="26606"/>
          <ac:graphicFrameMkLst>
            <pc:docMk/>
            <pc:sldMk cId="659047760" sldId="257"/>
            <ac:graphicFrameMk id="5" creationId="{08D652F4-48AA-AAB9-B805-851741C960C4}"/>
          </ac:graphicFrameMkLst>
        </pc:graphicFrameChg>
      </pc:sldChg>
      <pc:sldChg chg="addSp delSp modSp new mod setBg">
        <pc:chgData name="Taner Solak" userId="0cd40133ae142023" providerId="LiveId" clId="{516BC0EB-2BA8-4EE1-88ED-B3C0B7F3409B}" dt="2022-12-03T17:50:16.631" v="1116"/>
        <pc:sldMkLst>
          <pc:docMk/>
          <pc:sldMk cId="557478877" sldId="258"/>
        </pc:sldMkLst>
        <pc:spChg chg="mod">
          <ac:chgData name="Taner Solak" userId="0cd40133ae142023" providerId="LiveId" clId="{516BC0EB-2BA8-4EE1-88ED-B3C0B7F3409B}" dt="2022-12-03T16:06:27.067" v="179" actId="26606"/>
          <ac:spMkLst>
            <pc:docMk/>
            <pc:sldMk cId="557478877" sldId="258"/>
            <ac:spMk id="2" creationId="{093DD212-4D31-C7DC-FDAC-89403AF3EEB4}"/>
          </ac:spMkLst>
        </pc:spChg>
        <pc:spChg chg="del mod">
          <ac:chgData name="Taner Solak" userId="0cd40133ae142023" providerId="LiveId" clId="{516BC0EB-2BA8-4EE1-88ED-B3C0B7F3409B}" dt="2022-12-03T16:06:27.067" v="179" actId="26606"/>
          <ac:spMkLst>
            <pc:docMk/>
            <pc:sldMk cId="557478877" sldId="258"/>
            <ac:spMk id="3" creationId="{307FD924-7734-88B2-E142-D362D75CF5F7}"/>
          </ac:spMkLst>
        </pc:spChg>
        <pc:spChg chg="add">
          <ac:chgData name="Taner Solak" userId="0cd40133ae142023" providerId="LiveId" clId="{516BC0EB-2BA8-4EE1-88ED-B3C0B7F3409B}" dt="2022-12-03T16:06:27.067" v="179" actId="26606"/>
          <ac:spMkLst>
            <pc:docMk/>
            <pc:sldMk cId="557478877" sldId="258"/>
            <ac:spMk id="9" creationId="{2E442304-DDBD-4F7B-8017-36BCC863FB40}"/>
          </ac:spMkLst>
        </pc:spChg>
        <pc:spChg chg="add">
          <ac:chgData name="Taner Solak" userId="0cd40133ae142023" providerId="LiveId" clId="{516BC0EB-2BA8-4EE1-88ED-B3C0B7F3409B}" dt="2022-12-03T16:06:27.067" v="179" actId="26606"/>
          <ac:spMkLst>
            <pc:docMk/>
            <pc:sldMk cId="557478877" sldId="258"/>
            <ac:spMk id="11" creationId="{5E107275-3853-46FD-A241-DE4355A42675}"/>
          </ac:spMkLst>
        </pc:spChg>
        <pc:graphicFrameChg chg="add mod">
          <ac:chgData name="Taner Solak" userId="0cd40133ae142023" providerId="LiveId" clId="{516BC0EB-2BA8-4EE1-88ED-B3C0B7F3409B}" dt="2022-12-03T17:50:16.631" v="1116"/>
          <ac:graphicFrameMkLst>
            <pc:docMk/>
            <pc:sldMk cId="557478877" sldId="258"/>
            <ac:graphicFrameMk id="5" creationId="{D9AEA37A-D328-03DB-FC40-3A3C166F8B07}"/>
          </ac:graphicFrameMkLst>
        </pc:graphicFrameChg>
      </pc:sldChg>
      <pc:sldChg chg="addSp delSp modSp new mod setBg">
        <pc:chgData name="Taner Solak" userId="0cd40133ae142023" providerId="LiveId" clId="{516BC0EB-2BA8-4EE1-88ED-B3C0B7F3409B}" dt="2022-12-03T16:07:11.543" v="183" actId="26606"/>
        <pc:sldMkLst>
          <pc:docMk/>
          <pc:sldMk cId="2438258092" sldId="259"/>
        </pc:sldMkLst>
        <pc:spChg chg="mod">
          <ac:chgData name="Taner Solak" userId="0cd40133ae142023" providerId="LiveId" clId="{516BC0EB-2BA8-4EE1-88ED-B3C0B7F3409B}" dt="2022-12-03T16:07:11.543" v="183" actId="26606"/>
          <ac:spMkLst>
            <pc:docMk/>
            <pc:sldMk cId="2438258092" sldId="259"/>
            <ac:spMk id="2" creationId="{955E6B68-405C-5687-B1E5-69BBA16E9DE4}"/>
          </ac:spMkLst>
        </pc:spChg>
        <pc:spChg chg="add del mod ord">
          <ac:chgData name="Taner Solak" userId="0cd40133ae142023" providerId="LiveId" clId="{516BC0EB-2BA8-4EE1-88ED-B3C0B7F3409B}" dt="2022-12-03T16:07:11.543" v="183" actId="26606"/>
          <ac:spMkLst>
            <pc:docMk/>
            <pc:sldMk cId="2438258092" sldId="259"/>
            <ac:spMk id="3" creationId="{C64B350D-A3FF-9BAC-AFCE-1FA32D841353}"/>
          </ac:spMkLst>
        </pc:spChg>
        <pc:spChg chg="add del mod">
          <ac:chgData name="Taner Solak" userId="0cd40133ae142023" providerId="LiveId" clId="{516BC0EB-2BA8-4EE1-88ED-B3C0B7F3409B}" dt="2022-12-03T15:26:13.443" v="88" actId="767"/>
          <ac:spMkLst>
            <pc:docMk/>
            <pc:sldMk cId="2438258092" sldId="259"/>
            <ac:spMk id="4" creationId="{2907F42E-504C-9434-CAE6-E102C2FE64D9}"/>
          </ac:spMkLst>
        </pc:spChg>
        <pc:spChg chg="add">
          <ac:chgData name="Taner Solak" userId="0cd40133ae142023" providerId="LiveId" clId="{516BC0EB-2BA8-4EE1-88ED-B3C0B7F3409B}" dt="2022-12-03T16:07:11.543" v="183" actId="26606"/>
          <ac:spMkLst>
            <pc:docMk/>
            <pc:sldMk cId="2438258092" sldId="259"/>
            <ac:spMk id="1033" creationId="{A8908DB7-C3A6-4FCB-9820-CEE02B398C4A}"/>
          </ac:spMkLst>
        </pc:spChg>
        <pc:spChg chg="add">
          <ac:chgData name="Taner Solak" userId="0cd40133ae142023" providerId="LiveId" clId="{516BC0EB-2BA8-4EE1-88ED-B3C0B7F3409B}" dt="2022-12-03T16:07:11.543" v="183" actId="26606"/>
          <ac:spMkLst>
            <pc:docMk/>
            <pc:sldMk cId="2438258092" sldId="259"/>
            <ac:spMk id="1035" creationId="{535742DD-1B16-4E9D-B715-0D74B4574A68}"/>
          </ac:spMkLst>
        </pc:spChg>
        <pc:picChg chg="add del mod">
          <ac:chgData name="Taner Solak" userId="0cd40133ae142023" providerId="LiveId" clId="{516BC0EB-2BA8-4EE1-88ED-B3C0B7F3409B}" dt="2022-12-03T15:26:15.744" v="94"/>
          <ac:picMkLst>
            <pc:docMk/>
            <pc:sldMk cId="2438258092" sldId="259"/>
            <ac:picMk id="1026" creationId="{D8BD8FB8-ABD9-FA9A-8264-6D54B6F05D4A}"/>
          </ac:picMkLst>
        </pc:picChg>
        <pc:picChg chg="add mod">
          <ac:chgData name="Taner Solak" userId="0cd40133ae142023" providerId="LiveId" clId="{516BC0EB-2BA8-4EE1-88ED-B3C0B7F3409B}" dt="2022-12-03T16:07:11.543" v="183" actId="26606"/>
          <ac:picMkLst>
            <pc:docMk/>
            <pc:sldMk cId="2438258092" sldId="259"/>
            <ac:picMk id="1028" creationId="{2476B5B5-52BF-725B-F691-5A4A8EE287FF}"/>
          </ac:picMkLst>
        </pc:picChg>
      </pc:sldChg>
      <pc:sldChg chg="addSp delSp modSp new mod setBg">
        <pc:chgData name="Taner Solak" userId="0cd40133ae142023" providerId="LiveId" clId="{516BC0EB-2BA8-4EE1-88ED-B3C0B7F3409B}" dt="2022-12-03T16:07:40.212" v="185" actId="26606"/>
        <pc:sldMkLst>
          <pc:docMk/>
          <pc:sldMk cId="1691840598" sldId="260"/>
        </pc:sldMkLst>
        <pc:spChg chg="del">
          <ac:chgData name="Taner Solak" userId="0cd40133ae142023" providerId="LiveId" clId="{516BC0EB-2BA8-4EE1-88ED-B3C0B7F3409B}" dt="2022-12-03T16:07:28.514" v="184" actId="478"/>
          <ac:spMkLst>
            <pc:docMk/>
            <pc:sldMk cId="1691840598" sldId="260"/>
            <ac:spMk id="2" creationId="{7128C0A0-128E-9B06-8B6F-E1DFCDFB6FFB}"/>
          </ac:spMkLst>
        </pc:spChg>
        <pc:spChg chg="mod">
          <ac:chgData name="Taner Solak" userId="0cd40133ae142023" providerId="LiveId" clId="{516BC0EB-2BA8-4EE1-88ED-B3C0B7F3409B}" dt="2022-12-03T16:07:40.212" v="185" actId="26606"/>
          <ac:spMkLst>
            <pc:docMk/>
            <pc:sldMk cId="1691840598" sldId="260"/>
            <ac:spMk id="3" creationId="{1F8FE3E4-3662-42ED-6AA0-25825F2C4076}"/>
          </ac:spMkLst>
        </pc:spChg>
        <pc:spChg chg="add">
          <ac:chgData name="Taner Solak" userId="0cd40133ae142023" providerId="LiveId" clId="{516BC0EB-2BA8-4EE1-88ED-B3C0B7F3409B}" dt="2022-12-03T16:07:40.212" v="185" actId="26606"/>
          <ac:spMkLst>
            <pc:docMk/>
            <pc:sldMk cId="1691840598" sldId="260"/>
            <ac:spMk id="2055" creationId="{32AEEBC8-9D30-42EF-95F2-386C2653FBF0}"/>
          </ac:spMkLst>
        </pc:spChg>
        <pc:spChg chg="add">
          <ac:chgData name="Taner Solak" userId="0cd40133ae142023" providerId="LiveId" clId="{516BC0EB-2BA8-4EE1-88ED-B3C0B7F3409B}" dt="2022-12-03T16:07:40.212" v="185" actId="26606"/>
          <ac:spMkLst>
            <pc:docMk/>
            <pc:sldMk cId="1691840598" sldId="260"/>
            <ac:spMk id="2057" creationId="{2E92FA66-67D7-4CB4-94D3-E643A9AD4757}"/>
          </ac:spMkLst>
        </pc:spChg>
        <pc:picChg chg="add del mod">
          <ac:chgData name="Taner Solak" userId="0cd40133ae142023" providerId="LiveId" clId="{516BC0EB-2BA8-4EE1-88ED-B3C0B7F3409B}" dt="2022-12-03T15:44:30.458" v="113" actId="478"/>
          <ac:picMkLst>
            <pc:docMk/>
            <pc:sldMk cId="1691840598" sldId="260"/>
            <ac:picMk id="5" creationId="{39A34FA1-88FA-B0E3-525F-BB943593B38A}"/>
          </ac:picMkLst>
        </pc:picChg>
        <pc:picChg chg="add del mod">
          <ac:chgData name="Taner Solak" userId="0cd40133ae142023" providerId="LiveId" clId="{516BC0EB-2BA8-4EE1-88ED-B3C0B7F3409B}" dt="2022-12-03T15:44:31.433" v="114" actId="478"/>
          <ac:picMkLst>
            <pc:docMk/>
            <pc:sldMk cId="1691840598" sldId="260"/>
            <ac:picMk id="7" creationId="{BB0D53C5-5849-5B46-AB4A-7D3689C1A740}"/>
          </ac:picMkLst>
        </pc:picChg>
        <pc:picChg chg="add mod">
          <ac:chgData name="Taner Solak" userId="0cd40133ae142023" providerId="LiveId" clId="{516BC0EB-2BA8-4EE1-88ED-B3C0B7F3409B}" dt="2022-12-03T16:07:40.212" v="185" actId="26606"/>
          <ac:picMkLst>
            <pc:docMk/>
            <pc:sldMk cId="1691840598" sldId="260"/>
            <ac:picMk id="2050" creationId="{B04C7586-44E0-BBD7-45C2-62021396209F}"/>
          </ac:picMkLst>
        </pc:picChg>
      </pc:sldChg>
      <pc:sldChg chg="addSp delSp modSp new mod setBg">
        <pc:chgData name="Taner Solak" userId="0cd40133ae142023" providerId="LiveId" clId="{516BC0EB-2BA8-4EE1-88ED-B3C0B7F3409B}" dt="2022-12-03T16:09:07.405" v="228" actId="26606"/>
        <pc:sldMkLst>
          <pc:docMk/>
          <pc:sldMk cId="3088760528" sldId="261"/>
        </pc:sldMkLst>
        <pc:spChg chg="del">
          <ac:chgData name="Taner Solak" userId="0cd40133ae142023" providerId="LiveId" clId="{516BC0EB-2BA8-4EE1-88ED-B3C0B7F3409B}" dt="2022-12-03T16:07:56.946" v="187" actId="478"/>
          <ac:spMkLst>
            <pc:docMk/>
            <pc:sldMk cId="3088760528" sldId="261"/>
            <ac:spMk id="2" creationId="{F125886E-8CEA-F167-AF13-B9E434609073}"/>
          </ac:spMkLst>
        </pc:spChg>
        <pc:spChg chg="mod">
          <ac:chgData name="Taner Solak" userId="0cd40133ae142023" providerId="LiveId" clId="{516BC0EB-2BA8-4EE1-88ED-B3C0B7F3409B}" dt="2022-12-03T16:09:07.405" v="228" actId="26606"/>
          <ac:spMkLst>
            <pc:docMk/>
            <pc:sldMk cId="3088760528" sldId="261"/>
            <ac:spMk id="3" creationId="{5BCDF9B2-E9CA-9A8E-7106-25BD2D99D390}"/>
          </ac:spMkLst>
        </pc:spChg>
        <pc:spChg chg="add del">
          <ac:chgData name="Taner Solak" userId="0cd40133ae142023" providerId="LiveId" clId="{516BC0EB-2BA8-4EE1-88ED-B3C0B7F3409B}" dt="2022-12-03T16:09:07.405" v="228" actId="26606"/>
          <ac:spMkLst>
            <pc:docMk/>
            <pc:sldMk cId="3088760528" sldId="261"/>
            <ac:spMk id="3079" creationId="{32AEEBC8-9D30-42EF-95F2-386C2653FBF0}"/>
          </ac:spMkLst>
        </pc:spChg>
        <pc:spChg chg="add del">
          <ac:chgData name="Taner Solak" userId="0cd40133ae142023" providerId="LiveId" clId="{516BC0EB-2BA8-4EE1-88ED-B3C0B7F3409B}" dt="2022-12-03T16:09:07.405" v="228" actId="26606"/>
          <ac:spMkLst>
            <pc:docMk/>
            <pc:sldMk cId="3088760528" sldId="261"/>
            <ac:spMk id="3081" creationId="{2E92FA66-67D7-4CB4-94D3-E643A9AD4757}"/>
          </ac:spMkLst>
        </pc:spChg>
        <pc:picChg chg="add mod">
          <ac:chgData name="Taner Solak" userId="0cd40133ae142023" providerId="LiveId" clId="{516BC0EB-2BA8-4EE1-88ED-B3C0B7F3409B}" dt="2022-12-03T16:09:07.405" v="228" actId="26606"/>
          <ac:picMkLst>
            <pc:docMk/>
            <pc:sldMk cId="3088760528" sldId="261"/>
            <ac:picMk id="3074" creationId="{2D34C8C2-2070-8BA1-CE4E-E08466565883}"/>
          </ac:picMkLst>
        </pc:picChg>
      </pc:sldChg>
      <pc:sldChg chg="addSp modSp new del mod">
        <pc:chgData name="Taner Solak" userId="0cd40133ae142023" providerId="LiveId" clId="{516BC0EB-2BA8-4EE1-88ED-B3C0B7F3409B}" dt="2022-12-03T19:11:29.139" v="1135" actId="47"/>
        <pc:sldMkLst>
          <pc:docMk/>
          <pc:sldMk cId="3375443350" sldId="262"/>
        </pc:sldMkLst>
        <pc:spChg chg="mod">
          <ac:chgData name="Taner Solak" userId="0cd40133ae142023" providerId="LiveId" clId="{516BC0EB-2BA8-4EE1-88ED-B3C0B7F3409B}" dt="2022-12-03T19:07:34.620" v="1134" actId="20577"/>
          <ac:spMkLst>
            <pc:docMk/>
            <pc:sldMk cId="3375443350" sldId="262"/>
            <ac:spMk id="2" creationId="{F824A1DF-9739-B742-0E8B-8858C22FE71F}"/>
          </ac:spMkLst>
        </pc:spChg>
        <pc:spChg chg="mod">
          <ac:chgData name="Taner Solak" userId="0cd40133ae142023" providerId="LiveId" clId="{516BC0EB-2BA8-4EE1-88ED-B3C0B7F3409B}" dt="2022-12-03T16:10:41.545" v="229" actId="20577"/>
          <ac:spMkLst>
            <pc:docMk/>
            <pc:sldMk cId="3375443350" sldId="262"/>
            <ac:spMk id="3" creationId="{B050B7BA-6088-C5D7-9ACE-B45D1A968C39}"/>
          </ac:spMkLst>
        </pc:spChg>
        <pc:picChg chg="add mod">
          <ac:chgData name="Taner Solak" userId="0cd40133ae142023" providerId="LiveId" clId="{516BC0EB-2BA8-4EE1-88ED-B3C0B7F3409B}" dt="2022-12-03T15:54:08.433" v="178" actId="1076"/>
          <ac:picMkLst>
            <pc:docMk/>
            <pc:sldMk cId="3375443350" sldId="262"/>
            <ac:picMk id="4098" creationId="{5EECA59C-215B-989F-C71C-03CB622B7F49}"/>
          </ac:picMkLst>
        </pc:picChg>
      </pc:sldChg>
      <pc:sldChg chg="addSp modSp new mod setBg">
        <pc:chgData name="Taner Solak" userId="0cd40133ae142023" providerId="LiveId" clId="{516BC0EB-2BA8-4EE1-88ED-B3C0B7F3409B}" dt="2022-12-03T17:06:38.658" v="1021" actId="20577"/>
        <pc:sldMkLst>
          <pc:docMk/>
          <pc:sldMk cId="1409758170" sldId="263"/>
        </pc:sldMkLst>
        <pc:spChg chg="mod">
          <ac:chgData name="Taner Solak" userId="0cd40133ae142023" providerId="LiveId" clId="{516BC0EB-2BA8-4EE1-88ED-B3C0B7F3409B}" dt="2022-12-03T16:15:48.195" v="278" actId="26606"/>
          <ac:spMkLst>
            <pc:docMk/>
            <pc:sldMk cId="1409758170" sldId="263"/>
            <ac:spMk id="2" creationId="{135BA4E1-5145-9C96-09D3-0EAEA7C92DC2}"/>
          </ac:spMkLst>
        </pc:spChg>
        <pc:spChg chg="mod">
          <ac:chgData name="Taner Solak" userId="0cd40133ae142023" providerId="LiveId" clId="{516BC0EB-2BA8-4EE1-88ED-B3C0B7F3409B}" dt="2022-12-03T17:06:38.658" v="1021" actId="20577"/>
          <ac:spMkLst>
            <pc:docMk/>
            <pc:sldMk cId="1409758170" sldId="263"/>
            <ac:spMk id="3" creationId="{01B78F97-44AD-C051-9E8C-DC0C80EBB8D1}"/>
          </ac:spMkLst>
        </pc:spChg>
        <pc:spChg chg="add">
          <ac:chgData name="Taner Solak" userId="0cd40133ae142023" providerId="LiveId" clId="{516BC0EB-2BA8-4EE1-88ED-B3C0B7F3409B}" dt="2022-12-03T16:15:48.195" v="278" actId="26606"/>
          <ac:spMkLst>
            <pc:docMk/>
            <pc:sldMk cId="1409758170" sldId="263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15:48.195" v="278" actId="26606"/>
          <ac:spMkLst>
            <pc:docMk/>
            <pc:sldMk cId="1409758170" sldId="263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15:48.195" v="278" actId="26606"/>
          <ac:spMkLst>
            <pc:docMk/>
            <pc:sldMk cId="1409758170" sldId="263"/>
            <ac:spMk id="12" creationId="{081E4A58-353D-44AE-B2FC-2A74E2E400F7}"/>
          </ac:spMkLst>
        </pc:spChg>
      </pc:sldChg>
      <pc:sldChg chg="addSp modSp new mod setBg">
        <pc:chgData name="Taner Solak" userId="0cd40133ae142023" providerId="LiveId" clId="{516BC0EB-2BA8-4EE1-88ED-B3C0B7F3409B}" dt="2022-12-03T16:24:30.573" v="512" actId="20577"/>
        <pc:sldMkLst>
          <pc:docMk/>
          <pc:sldMk cId="957740642" sldId="264"/>
        </pc:sldMkLst>
        <pc:spChg chg="mod">
          <ac:chgData name="Taner Solak" userId="0cd40133ae142023" providerId="LiveId" clId="{516BC0EB-2BA8-4EE1-88ED-B3C0B7F3409B}" dt="2022-12-03T16:22:18.637" v="412" actId="26606"/>
          <ac:spMkLst>
            <pc:docMk/>
            <pc:sldMk cId="957740642" sldId="264"/>
            <ac:spMk id="2" creationId="{21F1D65C-2AA5-E363-A183-221CB94554DC}"/>
          </ac:spMkLst>
        </pc:spChg>
        <pc:spChg chg="mod">
          <ac:chgData name="Taner Solak" userId="0cd40133ae142023" providerId="LiveId" clId="{516BC0EB-2BA8-4EE1-88ED-B3C0B7F3409B}" dt="2022-12-03T16:24:30.573" v="512" actId="20577"/>
          <ac:spMkLst>
            <pc:docMk/>
            <pc:sldMk cId="957740642" sldId="264"/>
            <ac:spMk id="3" creationId="{140BBB38-2844-8ED9-43EA-C10D4C0713F2}"/>
          </ac:spMkLst>
        </pc:spChg>
        <pc:spChg chg="add">
          <ac:chgData name="Taner Solak" userId="0cd40133ae142023" providerId="LiveId" clId="{516BC0EB-2BA8-4EE1-88ED-B3C0B7F3409B}" dt="2022-12-03T16:22:18.637" v="412" actId="26606"/>
          <ac:spMkLst>
            <pc:docMk/>
            <pc:sldMk cId="957740642" sldId="264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22:18.637" v="412" actId="26606"/>
          <ac:spMkLst>
            <pc:docMk/>
            <pc:sldMk cId="957740642" sldId="264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22:18.637" v="412" actId="26606"/>
          <ac:spMkLst>
            <pc:docMk/>
            <pc:sldMk cId="957740642" sldId="264"/>
            <ac:spMk id="12" creationId="{081E4A58-353D-44AE-B2FC-2A74E2E400F7}"/>
          </ac:spMkLst>
        </pc:spChg>
      </pc:sldChg>
      <pc:sldChg chg="addSp modSp new mod setBg">
        <pc:chgData name="Taner Solak" userId="0cd40133ae142023" providerId="LiveId" clId="{516BC0EB-2BA8-4EE1-88ED-B3C0B7F3409B}" dt="2022-12-03T16:24:24.161" v="510" actId="14100"/>
        <pc:sldMkLst>
          <pc:docMk/>
          <pc:sldMk cId="4262479530" sldId="265"/>
        </pc:sldMkLst>
        <pc:spChg chg="mod">
          <ac:chgData name="Taner Solak" userId="0cd40133ae142023" providerId="LiveId" clId="{516BC0EB-2BA8-4EE1-88ED-B3C0B7F3409B}" dt="2022-12-03T16:22:12.862" v="411" actId="26606"/>
          <ac:spMkLst>
            <pc:docMk/>
            <pc:sldMk cId="4262479530" sldId="265"/>
            <ac:spMk id="2" creationId="{A8A4F408-BF25-7C3A-8537-15FFADE2FA35}"/>
          </ac:spMkLst>
        </pc:spChg>
        <pc:spChg chg="mod">
          <ac:chgData name="Taner Solak" userId="0cd40133ae142023" providerId="LiveId" clId="{516BC0EB-2BA8-4EE1-88ED-B3C0B7F3409B}" dt="2022-12-03T16:24:24.161" v="510" actId="14100"/>
          <ac:spMkLst>
            <pc:docMk/>
            <pc:sldMk cId="4262479530" sldId="265"/>
            <ac:spMk id="3" creationId="{669FE0F2-D27A-8396-FB59-A7B1A45CD7C6}"/>
          </ac:spMkLst>
        </pc:spChg>
        <pc:spChg chg="add">
          <ac:chgData name="Taner Solak" userId="0cd40133ae142023" providerId="LiveId" clId="{516BC0EB-2BA8-4EE1-88ED-B3C0B7F3409B}" dt="2022-12-03T16:22:12.862" v="411" actId="26606"/>
          <ac:spMkLst>
            <pc:docMk/>
            <pc:sldMk cId="4262479530" sldId="265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22:12.862" v="411" actId="26606"/>
          <ac:spMkLst>
            <pc:docMk/>
            <pc:sldMk cId="4262479530" sldId="265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22:12.862" v="411" actId="26606"/>
          <ac:spMkLst>
            <pc:docMk/>
            <pc:sldMk cId="4262479530" sldId="265"/>
            <ac:spMk id="12" creationId="{081E4A58-353D-44AE-B2FC-2A74E2E400F7}"/>
          </ac:spMkLst>
        </pc:spChg>
      </pc:sldChg>
      <pc:sldChg chg="addSp modSp new mod setBg">
        <pc:chgData name="Taner Solak" userId="0cd40133ae142023" providerId="LiveId" clId="{516BC0EB-2BA8-4EE1-88ED-B3C0B7F3409B}" dt="2022-12-03T16:30:27.553" v="644" actId="20577"/>
        <pc:sldMkLst>
          <pc:docMk/>
          <pc:sldMk cId="2029594431" sldId="266"/>
        </pc:sldMkLst>
        <pc:spChg chg="mod">
          <ac:chgData name="Taner Solak" userId="0cd40133ae142023" providerId="LiveId" clId="{516BC0EB-2BA8-4EE1-88ED-B3C0B7F3409B}" dt="2022-12-03T16:29:23.549" v="636" actId="26606"/>
          <ac:spMkLst>
            <pc:docMk/>
            <pc:sldMk cId="2029594431" sldId="266"/>
            <ac:spMk id="2" creationId="{F1DBA9AA-4B9A-FAA7-EE0A-BE0771B934F3}"/>
          </ac:spMkLst>
        </pc:spChg>
        <pc:spChg chg="mod">
          <ac:chgData name="Taner Solak" userId="0cd40133ae142023" providerId="LiveId" clId="{516BC0EB-2BA8-4EE1-88ED-B3C0B7F3409B}" dt="2022-12-03T16:30:27.553" v="644" actId="20577"/>
          <ac:spMkLst>
            <pc:docMk/>
            <pc:sldMk cId="2029594431" sldId="266"/>
            <ac:spMk id="3" creationId="{EF1F0A6B-A5A7-30BB-0BC5-08D21B4E4DFE}"/>
          </ac:spMkLst>
        </pc:spChg>
        <pc:spChg chg="add">
          <ac:chgData name="Taner Solak" userId="0cd40133ae142023" providerId="LiveId" clId="{516BC0EB-2BA8-4EE1-88ED-B3C0B7F3409B}" dt="2022-12-03T16:29:23.549" v="636" actId="26606"/>
          <ac:spMkLst>
            <pc:docMk/>
            <pc:sldMk cId="2029594431" sldId="266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29:23.549" v="636" actId="26606"/>
          <ac:spMkLst>
            <pc:docMk/>
            <pc:sldMk cId="2029594431" sldId="266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29:23.549" v="636" actId="26606"/>
          <ac:spMkLst>
            <pc:docMk/>
            <pc:sldMk cId="2029594431" sldId="266"/>
            <ac:spMk id="12" creationId="{081E4A58-353D-44AE-B2FC-2A74E2E400F7}"/>
          </ac:spMkLst>
        </pc:spChg>
      </pc:sldChg>
      <pc:sldChg chg="addSp delSp modSp new mod setBg">
        <pc:chgData name="Taner Solak" userId="0cd40133ae142023" providerId="LiveId" clId="{516BC0EB-2BA8-4EE1-88ED-B3C0B7F3409B}" dt="2022-12-03T19:22:00.904" v="1152" actId="1076"/>
        <pc:sldMkLst>
          <pc:docMk/>
          <pc:sldMk cId="2244090941" sldId="267"/>
        </pc:sldMkLst>
        <pc:spChg chg="mod">
          <ac:chgData name="Taner Solak" userId="0cd40133ae142023" providerId="LiveId" clId="{516BC0EB-2BA8-4EE1-88ED-B3C0B7F3409B}" dt="2022-12-03T16:42:03.966" v="756" actId="26606"/>
          <ac:spMkLst>
            <pc:docMk/>
            <pc:sldMk cId="2244090941" sldId="267"/>
            <ac:spMk id="2" creationId="{FD623604-F1C9-5197-33D7-ADDE66E2BB5E}"/>
          </ac:spMkLst>
        </pc:spChg>
        <pc:spChg chg="mod">
          <ac:chgData name="Taner Solak" userId="0cd40133ae142023" providerId="LiveId" clId="{516BC0EB-2BA8-4EE1-88ED-B3C0B7F3409B}" dt="2022-12-03T17:03:08.871" v="994"/>
          <ac:spMkLst>
            <pc:docMk/>
            <pc:sldMk cId="2244090941" sldId="267"/>
            <ac:spMk id="3" creationId="{0CDB520E-9623-EDF9-B210-2D87445AD661}"/>
          </ac:spMkLst>
        </pc:spChg>
        <pc:spChg chg="add">
          <ac:chgData name="Taner Solak" userId="0cd40133ae142023" providerId="LiveId" clId="{516BC0EB-2BA8-4EE1-88ED-B3C0B7F3409B}" dt="2022-12-03T16:42:03.966" v="756" actId="26606"/>
          <ac:spMkLst>
            <pc:docMk/>
            <pc:sldMk cId="2244090941" sldId="267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42:03.966" v="756" actId="26606"/>
          <ac:spMkLst>
            <pc:docMk/>
            <pc:sldMk cId="2244090941" sldId="267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42:03.966" v="756" actId="26606"/>
          <ac:spMkLst>
            <pc:docMk/>
            <pc:sldMk cId="2244090941" sldId="267"/>
            <ac:spMk id="12" creationId="{081E4A58-353D-44AE-B2FC-2A74E2E400F7}"/>
          </ac:spMkLst>
        </pc:spChg>
        <pc:spChg chg="add del">
          <ac:chgData name="Taner Solak" userId="0cd40133ae142023" providerId="LiveId" clId="{516BC0EB-2BA8-4EE1-88ED-B3C0B7F3409B}" dt="2022-12-03T16:42:06.687" v="758" actId="22"/>
          <ac:spMkLst>
            <pc:docMk/>
            <pc:sldMk cId="2244090941" sldId="267"/>
            <ac:spMk id="15" creationId="{0B5CA427-E917-DAF0-8810-4E6853BBE618}"/>
          </ac:spMkLst>
        </pc:spChg>
        <pc:picChg chg="add del mod">
          <ac:chgData name="Taner Solak" userId="0cd40133ae142023" providerId="LiveId" clId="{516BC0EB-2BA8-4EE1-88ED-B3C0B7F3409B}" dt="2022-12-03T16:40:33.758" v="709" actId="478"/>
          <ac:picMkLst>
            <pc:docMk/>
            <pc:sldMk cId="2244090941" sldId="267"/>
            <ac:picMk id="5" creationId="{A292A171-8976-067C-673E-AB1B5391F44E}"/>
          </ac:picMkLst>
        </pc:picChg>
        <pc:picChg chg="add del mod">
          <ac:chgData name="Taner Solak" userId="0cd40133ae142023" providerId="LiveId" clId="{516BC0EB-2BA8-4EE1-88ED-B3C0B7F3409B}" dt="2022-12-03T19:21:51.824" v="1149" actId="478"/>
          <ac:picMkLst>
            <pc:docMk/>
            <pc:sldMk cId="2244090941" sldId="267"/>
            <ac:picMk id="5" creationId="{EFD5DA7F-0FE4-CB04-005C-3883326DAD9E}"/>
          </ac:picMkLst>
        </pc:picChg>
        <pc:picChg chg="add del mod">
          <ac:chgData name="Taner Solak" userId="0cd40133ae142023" providerId="LiveId" clId="{516BC0EB-2BA8-4EE1-88ED-B3C0B7F3409B}" dt="2022-12-03T19:21:51.050" v="1148" actId="478"/>
          <ac:picMkLst>
            <pc:docMk/>
            <pc:sldMk cId="2244090941" sldId="267"/>
            <ac:picMk id="7" creationId="{7FF66D4B-679E-E0EC-5A3C-DF631A2756B6}"/>
          </ac:picMkLst>
        </pc:picChg>
        <pc:picChg chg="add del mod ord">
          <ac:chgData name="Taner Solak" userId="0cd40133ae142023" providerId="LiveId" clId="{516BC0EB-2BA8-4EE1-88ED-B3C0B7F3409B}" dt="2022-12-03T16:40:34.701" v="710" actId="478"/>
          <ac:picMkLst>
            <pc:docMk/>
            <pc:sldMk cId="2244090941" sldId="267"/>
            <ac:picMk id="7" creationId="{958E519E-5FF1-9B03-97AB-B443FE4460B0}"/>
          </ac:picMkLst>
        </pc:picChg>
        <pc:picChg chg="add del">
          <ac:chgData name="Taner Solak" userId="0cd40133ae142023" providerId="LiveId" clId="{516BC0EB-2BA8-4EE1-88ED-B3C0B7F3409B}" dt="2022-12-03T16:38:25.892" v="692" actId="478"/>
          <ac:picMkLst>
            <pc:docMk/>
            <pc:sldMk cId="2244090941" sldId="267"/>
            <ac:picMk id="9" creationId="{4314BA57-265D-F560-92D1-5D3FC2125F51}"/>
          </ac:picMkLst>
        </pc:picChg>
        <pc:picChg chg="add del mod">
          <ac:chgData name="Taner Solak" userId="0cd40133ae142023" providerId="LiveId" clId="{516BC0EB-2BA8-4EE1-88ED-B3C0B7F3409B}" dt="2022-12-03T16:40:34.701" v="710" actId="478"/>
          <ac:picMkLst>
            <pc:docMk/>
            <pc:sldMk cId="2244090941" sldId="267"/>
            <ac:picMk id="11" creationId="{C2B75040-CB2C-94EC-94AF-AA8C6ABEF187}"/>
          </ac:picMkLst>
        </pc:picChg>
        <pc:picChg chg="add del mod">
          <ac:chgData name="Taner Solak" userId="0cd40133ae142023" providerId="LiveId" clId="{516BC0EB-2BA8-4EE1-88ED-B3C0B7F3409B}" dt="2022-12-03T19:21:46.365" v="1146" actId="478"/>
          <ac:picMkLst>
            <pc:docMk/>
            <pc:sldMk cId="2244090941" sldId="267"/>
            <ac:picMk id="11" creationId="{FCBC7323-8DD5-0DC2-C36E-E122CA7C2CF0}"/>
          </ac:picMkLst>
        </pc:picChg>
        <pc:picChg chg="add del mod">
          <ac:chgData name="Taner Solak" userId="0cd40133ae142023" providerId="LiveId" clId="{516BC0EB-2BA8-4EE1-88ED-B3C0B7F3409B}" dt="2022-12-03T16:42:01.998" v="755" actId="478"/>
          <ac:picMkLst>
            <pc:docMk/>
            <pc:sldMk cId="2244090941" sldId="267"/>
            <ac:picMk id="13" creationId="{024DCFE7-DB31-93FD-E0C7-21D61225AB08}"/>
          </ac:picMkLst>
        </pc:picChg>
        <pc:picChg chg="add mod">
          <ac:chgData name="Taner Solak" userId="0cd40133ae142023" providerId="LiveId" clId="{516BC0EB-2BA8-4EE1-88ED-B3C0B7F3409B}" dt="2022-12-03T19:22:00.904" v="1152" actId="1076"/>
          <ac:picMkLst>
            <pc:docMk/>
            <pc:sldMk cId="2244090941" sldId="267"/>
            <ac:picMk id="14" creationId="{B3B86CA3-CE0E-F134-E5BA-D0929C4D6B4B}"/>
          </ac:picMkLst>
        </pc:picChg>
        <pc:picChg chg="add del mod">
          <ac:chgData name="Taner Solak" userId="0cd40133ae142023" providerId="LiveId" clId="{516BC0EB-2BA8-4EE1-88ED-B3C0B7F3409B}" dt="2022-12-03T19:21:45.607" v="1145" actId="478"/>
          <ac:picMkLst>
            <pc:docMk/>
            <pc:sldMk cId="2244090941" sldId="267"/>
            <ac:picMk id="17" creationId="{8C74D975-1840-B125-75A0-F8D22CA19132}"/>
          </ac:picMkLst>
        </pc:picChg>
      </pc:sldChg>
      <pc:sldChg chg="addSp modSp new mod ord setBg">
        <pc:chgData name="Taner Solak" userId="0cd40133ae142023" providerId="LiveId" clId="{516BC0EB-2BA8-4EE1-88ED-B3C0B7F3409B}" dt="2022-12-03T16:52:02.374" v="891"/>
        <pc:sldMkLst>
          <pc:docMk/>
          <pc:sldMk cId="3044265889" sldId="268"/>
        </pc:sldMkLst>
        <pc:spChg chg="mod">
          <ac:chgData name="Taner Solak" userId="0cd40133ae142023" providerId="LiveId" clId="{516BC0EB-2BA8-4EE1-88ED-B3C0B7F3409B}" dt="2022-12-03T16:45:47.199" v="813" actId="26606"/>
          <ac:spMkLst>
            <pc:docMk/>
            <pc:sldMk cId="3044265889" sldId="268"/>
            <ac:spMk id="2" creationId="{18A50043-2426-A95E-CCB9-93B359E44E5F}"/>
          </ac:spMkLst>
        </pc:spChg>
        <pc:spChg chg="mod">
          <ac:chgData name="Taner Solak" userId="0cd40133ae142023" providerId="LiveId" clId="{516BC0EB-2BA8-4EE1-88ED-B3C0B7F3409B}" dt="2022-12-03T16:50:52.214" v="887" actId="20577"/>
          <ac:spMkLst>
            <pc:docMk/>
            <pc:sldMk cId="3044265889" sldId="268"/>
            <ac:spMk id="3" creationId="{43C5E85C-7BBC-A548-8BDE-14FAB171D2AD}"/>
          </ac:spMkLst>
        </pc:spChg>
        <pc:spChg chg="add">
          <ac:chgData name="Taner Solak" userId="0cd40133ae142023" providerId="LiveId" clId="{516BC0EB-2BA8-4EE1-88ED-B3C0B7F3409B}" dt="2022-12-03T16:45:47.199" v="813" actId="26606"/>
          <ac:spMkLst>
            <pc:docMk/>
            <pc:sldMk cId="3044265889" sldId="268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45:47.199" v="813" actId="26606"/>
          <ac:spMkLst>
            <pc:docMk/>
            <pc:sldMk cId="3044265889" sldId="268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45:47.199" v="813" actId="26606"/>
          <ac:spMkLst>
            <pc:docMk/>
            <pc:sldMk cId="3044265889" sldId="268"/>
            <ac:spMk id="12" creationId="{081E4A58-353D-44AE-B2FC-2A74E2E400F7}"/>
          </ac:spMkLst>
        </pc:spChg>
      </pc:sldChg>
      <pc:sldChg chg="addSp modSp new mod setBg">
        <pc:chgData name="Taner Solak" userId="0cd40133ae142023" providerId="LiveId" clId="{516BC0EB-2BA8-4EE1-88ED-B3C0B7F3409B}" dt="2022-12-03T16:53:32.548" v="932" actId="20577"/>
        <pc:sldMkLst>
          <pc:docMk/>
          <pc:sldMk cId="1833308481" sldId="269"/>
        </pc:sldMkLst>
        <pc:spChg chg="mod">
          <ac:chgData name="Taner Solak" userId="0cd40133ae142023" providerId="LiveId" clId="{516BC0EB-2BA8-4EE1-88ED-B3C0B7F3409B}" dt="2022-12-03T16:53:10.931" v="930" actId="26606"/>
          <ac:spMkLst>
            <pc:docMk/>
            <pc:sldMk cId="1833308481" sldId="269"/>
            <ac:spMk id="2" creationId="{56A6F526-BD05-064A-7087-F009D7780ABA}"/>
          </ac:spMkLst>
        </pc:spChg>
        <pc:spChg chg="mod">
          <ac:chgData name="Taner Solak" userId="0cd40133ae142023" providerId="LiveId" clId="{516BC0EB-2BA8-4EE1-88ED-B3C0B7F3409B}" dt="2022-12-03T16:53:32.548" v="932" actId="20577"/>
          <ac:spMkLst>
            <pc:docMk/>
            <pc:sldMk cId="1833308481" sldId="269"/>
            <ac:spMk id="3" creationId="{D50049A3-3D70-F9E4-AE1A-FEDE5A8D647A}"/>
          </ac:spMkLst>
        </pc:spChg>
        <pc:spChg chg="add">
          <ac:chgData name="Taner Solak" userId="0cd40133ae142023" providerId="LiveId" clId="{516BC0EB-2BA8-4EE1-88ED-B3C0B7F3409B}" dt="2022-12-03T16:53:10.931" v="930" actId="26606"/>
          <ac:spMkLst>
            <pc:docMk/>
            <pc:sldMk cId="1833308481" sldId="269"/>
            <ac:spMk id="8" creationId="{907EF6B7-1338-4443-8C46-6A318D952DFD}"/>
          </ac:spMkLst>
        </pc:spChg>
        <pc:spChg chg="add">
          <ac:chgData name="Taner Solak" userId="0cd40133ae142023" providerId="LiveId" clId="{516BC0EB-2BA8-4EE1-88ED-B3C0B7F3409B}" dt="2022-12-03T16:53:10.931" v="930" actId="26606"/>
          <ac:spMkLst>
            <pc:docMk/>
            <pc:sldMk cId="1833308481" sldId="269"/>
            <ac:spMk id="10" creationId="{DAAE4CDD-124C-4DCF-9584-B6033B545DD5}"/>
          </ac:spMkLst>
        </pc:spChg>
        <pc:spChg chg="add">
          <ac:chgData name="Taner Solak" userId="0cd40133ae142023" providerId="LiveId" clId="{516BC0EB-2BA8-4EE1-88ED-B3C0B7F3409B}" dt="2022-12-03T16:53:10.931" v="930" actId="26606"/>
          <ac:spMkLst>
            <pc:docMk/>
            <pc:sldMk cId="1833308481" sldId="269"/>
            <ac:spMk id="12" creationId="{081E4A58-353D-44AE-B2FC-2A74E2E400F7}"/>
          </ac:spMkLst>
        </pc:spChg>
      </pc:sldChg>
      <pc:sldChg chg="addSp delSp modSp new mod setBg setClrOvrMap">
        <pc:chgData name="Taner Solak" userId="0cd40133ae142023" providerId="LiveId" clId="{516BC0EB-2BA8-4EE1-88ED-B3C0B7F3409B}" dt="2022-12-03T16:55:06.615" v="992" actId="1076"/>
        <pc:sldMkLst>
          <pc:docMk/>
          <pc:sldMk cId="4270253039" sldId="270"/>
        </pc:sldMkLst>
        <pc:spChg chg="mod">
          <ac:chgData name="Taner Solak" userId="0cd40133ae142023" providerId="LiveId" clId="{516BC0EB-2BA8-4EE1-88ED-B3C0B7F3409B}" dt="2022-12-03T16:55:06.615" v="992" actId="1076"/>
          <ac:spMkLst>
            <pc:docMk/>
            <pc:sldMk cId="4270253039" sldId="270"/>
            <ac:spMk id="2" creationId="{2C4B66AD-3A06-5DA9-56F8-0030CE4E80BE}"/>
          </ac:spMkLst>
        </pc:spChg>
        <pc:spChg chg="del">
          <ac:chgData name="Taner Solak" userId="0cd40133ae142023" providerId="LiveId" clId="{516BC0EB-2BA8-4EE1-88ED-B3C0B7F3409B}" dt="2022-12-03T16:54:42.264" v="968" actId="478"/>
          <ac:spMkLst>
            <pc:docMk/>
            <pc:sldMk cId="4270253039" sldId="270"/>
            <ac:spMk id="3" creationId="{EF81C189-BEE8-3662-1433-E3EFBB5396E5}"/>
          </ac:spMkLst>
        </pc:spChg>
        <pc:spChg chg="add">
          <ac:chgData name="Taner Solak" userId="0cd40133ae142023" providerId="LiveId" clId="{516BC0EB-2BA8-4EE1-88ED-B3C0B7F3409B}" dt="2022-12-03T16:54:48.234" v="969" actId="26606"/>
          <ac:spMkLst>
            <pc:docMk/>
            <pc:sldMk cId="4270253039" sldId="270"/>
            <ac:spMk id="7" creationId="{66B332A4-D438-4773-A77F-5ED49A448D9D}"/>
          </ac:spMkLst>
        </pc:spChg>
        <pc:spChg chg="add">
          <ac:chgData name="Taner Solak" userId="0cd40133ae142023" providerId="LiveId" clId="{516BC0EB-2BA8-4EE1-88ED-B3C0B7F3409B}" dt="2022-12-03T16:54:48.234" v="969" actId="26606"/>
          <ac:spMkLst>
            <pc:docMk/>
            <pc:sldMk cId="4270253039" sldId="270"/>
            <ac:spMk id="9" creationId="{DF9AD32D-FF05-44F4-BD4D-9CEE89B71EB9}"/>
          </ac:spMkLst>
        </pc:spChg>
      </pc:sldChg>
      <pc:sldChg chg="new del">
        <pc:chgData name="Taner Solak" userId="0cd40133ae142023" providerId="LiveId" clId="{516BC0EB-2BA8-4EE1-88ED-B3C0B7F3409B}" dt="2022-12-03T18:44:48.789" v="1118" actId="47"/>
        <pc:sldMkLst>
          <pc:docMk/>
          <pc:sldMk cId="1152468585" sldId="271"/>
        </pc:sldMkLst>
      </pc:sldChg>
      <pc:sldChg chg="new del">
        <pc:chgData name="Taner Solak" userId="0cd40133ae142023" providerId="LiveId" clId="{516BC0EB-2BA8-4EE1-88ED-B3C0B7F3409B}" dt="2022-12-03T19:11:30.540" v="1136" actId="47"/>
        <pc:sldMkLst>
          <pc:docMk/>
          <pc:sldMk cId="1738703348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854BD-5B7E-4B32-A99D-503F340CEC2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94EFAF3-079A-4DD0-AE5F-59F18D062A24}">
      <dgm:prSet/>
      <dgm:spPr/>
      <dgm:t>
        <a:bodyPr/>
        <a:lstStyle/>
        <a:p>
          <a:r>
            <a:rPr lang="tr-TR" b="0"/>
            <a:t>Naive Bayes nedir ve nasıl çalışır?</a:t>
          </a:r>
          <a:endParaRPr lang="en-US"/>
        </a:p>
      </dgm:t>
    </dgm:pt>
    <dgm:pt modelId="{B97F32D5-06A2-4F19-851D-FD4EEC430DD5}" type="parTrans" cxnId="{8B29C9E3-3239-4AC0-AFC2-3BC2230468D9}">
      <dgm:prSet/>
      <dgm:spPr/>
      <dgm:t>
        <a:bodyPr/>
        <a:lstStyle/>
        <a:p>
          <a:endParaRPr lang="en-US"/>
        </a:p>
      </dgm:t>
    </dgm:pt>
    <dgm:pt modelId="{715B6559-B410-4DE7-B285-69414F24EDC8}" type="sibTrans" cxnId="{8B29C9E3-3239-4AC0-AFC2-3BC2230468D9}">
      <dgm:prSet/>
      <dgm:spPr/>
      <dgm:t>
        <a:bodyPr/>
        <a:lstStyle/>
        <a:p>
          <a:endParaRPr lang="en-US"/>
        </a:p>
      </dgm:t>
    </dgm:pt>
    <dgm:pt modelId="{09E0BB3C-7B73-45B0-AA78-93141D9F659B}">
      <dgm:prSet/>
      <dgm:spPr/>
      <dgm:t>
        <a:bodyPr/>
        <a:lstStyle/>
        <a:p>
          <a:r>
            <a:rPr lang="tr-TR" b="0"/>
            <a:t>Naive Bayes türleri nelerdir?</a:t>
          </a:r>
          <a:endParaRPr lang="en-US"/>
        </a:p>
      </dgm:t>
    </dgm:pt>
    <dgm:pt modelId="{1B92D532-D25F-4815-98A1-1637FD63262E}" type="parTrans" cxnId="{ECC53FD8-3536-42BD-A3A3-0CACB9FE3E48}">
      <dgm:prSet/>
      <dgm:spPr/>
      <dgm:t>
        <a:bodyPr/>
        <a:lstStyle/>
        <a:p>
          <a:endParaRPr lang="en-US"/>
        </a:p>
      </dgm:t>
    </dgm:pt>
    <dgm:pt modelId="{21F3C9E9-6520-43D6-A63E-BF7049DA8B0F}" type="sibTrans" cxnId="{ECC53FD8-3536-42BD-A3A3-0CACB9FE3E48}">
      <dgm:prSet/>
      <dgm:spPr/>
      <dgm:t>
        <a:bodyPr/>
        <a:lstStyle/>
        <a:p>
          <a:endParaRPr lang="en-US"/>
        </a:p>
      </dgm:t>
    </dgm:pt>
    <dgm:pt modelId="{F9CA9D7E-022F-4904-85A3-3F231EEB6151}">
      <dgm:prSet/>
      <dgm:spPr/>
      <dgm:t>
        <a:bodyPr/>
        <a:lstStyle/>
        <a:p>
          <a:r>
            <a:rPr lang="tr-TR" b="0"/>
            <a:t>Naive Bayes’in artıları ve eksileri nelerdir?</a:t>
          </a:r>
          <a:endParaRPr lang="en-US"/>
        </a:p>
      </dgm:t>
    </dgm:pt>
    <dgm:pt modelId="{EDB62688-D4E0-43DC-955E-82D8D89B488C}" type="parTrans" cxnId="{54AB9847-05F7-4F28-96DF-8790B1099D30}">
      <dgm:prSet/>
      <dgm:spPr/>
      <dgm:t>
        <a:bodyPr/>
        <a:lstStyle/>
        <a:p>
          <a:endParaRPr lang="en-US"/>
        </a:p>
      </dgm:t>
    </dgm:pt>
    <dgm:pt modelId="{E4252FC3-A8FA-4055-A0A1-E9F4C906F12D}" type="sibTrans" cxnId="{54AB9847-05F7-4F28-96DF-8790B1099D30}">
      <dgm:prSet/>
      <dgm:spPr/>
      <dgm:t>
        <a:bodyPr/>
        <a:lstStyle/>
        <a:p>
          <a:endParaRPr lang="en-US"/>
        </a:p>
      </dgm:t>
    </dgm:pt>
    <dgm:pt modelId="{10D6921E-A096-48B4-B15A-D51075EBCC5C}">
      <dgm:prSet/>
      <dgm:spPr/>
      <dgm:t>
        <a:bodyPr/>
        <a:lstStyle/>
        <a:p>
          <a:r>
            <a:rPr lang="tr-TR" b="0"/>
            <a:t>Naive Bayes nerelerde kullanılır?</a:t>
          </a:r>
          <a:endParaRPr lang="en-US"/>
        </a:p>
      </dgm:t>
    </dgm:pt>
    <dgm:pt modelId="{DF6AD21C-A3AC-49E0-A986-7DFC674D52A1}" type="parTrans" cxnId="{BF40A40B-E136-4FB5-8F8A-26457418501A}">
      <dgm:prSet/>
      <dgm:spPr/>
      <dgm:t>
        <a:bodyPr/>
        <a:lstStyle/>
        <a:p>
          <a:endParaRPr lang="en-US"/>
        </a:p>
      </dgm:t>
    </dgm:pt>
    <dgm:pt modelId="{C51D0AFD-47E4-4DE2-8301-A044F510B0A6}" type="sibTrans" cxnId="{BF40A40B-E136-4FB5-8F8A-26457418501A}">
      <dgm:prSet/>
      <dgm:spPr/>
      <dgm:t>
        <a:bodyPr/>
        <a:lstStyle/>
        <a:p>
          <a:endParaRPr lang="en-US"/>
        </a:p>
      </dgm:t>
    </dgm:pt>
    <dgm:pt modelId="{51F5EF08-14A9-408E-8837-6039A11DB8F0}" type="pres">
      <dgm:prSet presAssocID="{0B3854BD-5B7E-4B32-A99D-503F340CEC2D}" presName="vert0" presStyleCnt="0">
        <dgm:presLayoutVars>
          <dgm:dir/>
          <dgm:animOne val="branch"/>
          <dgm:animLvl val="lvl"/>
        </dgm:presLayoutVars>
      </dgm:prSet>
      <dgm:spPr/>
    </dgm:pt>
    <dgm:pt modelId="{93C91404-0B2E-48FF-ADD3-657213A3A7A5}" type="pres">
      <dgm:prSet presAssocID="{794EFAF3-079A-4DD0-AE5F-59F18D062A24}" presName="thickLine" presStyleLbl="alignNode1" presStyleIdx="0" presStyleCnt="4"/>
      <dgm:spPr/>
    </dgm:pt>
    <dgm:pt modelId="{E937FEA4-2F89-490F-96DC-25076BB26056}" type="pres">
      <dgm:prSet presAssocID="{794EFAF3-079A-4DD0-AE5F-59F18D062A24}" presName="horz1" presStyleCnt="0"/>
      <dgm:spPr/>
    </dgm:pt>
    <dgm:pt modelId="{B9639448-B8A4-4693-BB17-5F8BDBC0D5A7}" type="pres">
      <dgm:prSet presAssocID="{794EFAF3-079A-4DD0-AE5F-59F18D062A24}" presName="tx1" presStyleLbl="revTx" presStyleIdx="0" presStyleCnt="4"/>
      <dgm:spPr/>
    </dgm:pt>
    <dgm:pt modelId="{8D0CF84B-FFD5-4BDC-885E-C234FAFAFF8C}" type="pres">
      <dgm:prSet presAssocID="{794EFAF3-079A-4DD0-AE5F-59F18D062A24}" presName="vert1" presStyleCnt="0"/>
      <dgm:spPr/>
    </dgm:pt>
    <dgm:pt modelId="{6CE02EE6-1A2C-44FF-8FBF-4AE01AD7AB5C}" type="pres">
      <dgm:prSet presAssocID="{09E0BB3C-7B73-45B0-AA78-93141D9F659B}" presName="thickLine" presStyleLbl="alignNode1" presStyleIdx="1" presStyleCnt="4"/>
      <dgm:spPr/>
    </dgm:pt>
    <dgm:pt modelId="{998B7F37-B8F0-4ECF-946C-956B055EC03F}" type="pres">
      <dgm:prSet presAssocID="{09E0BB3C-7B73-45B0-AA78-93141D9F659B}" presName="horz1" presStyleCnt="0"/>
      <dgm:spPr/>
    </dgm:pt>
    <dgm:pt modelId="{EE39574F-8557-4311-8818-436219ABB6B3}" type="pres">
      <dgm:prSet presAssocID="{09E0BB3C-7B73-45B0-AA78-93141D9F659B}" presName="tx1" presStyleLbl="revTx" presStyleIdx="1" presStyleCnt="4"/>
      <dgm:spPr/>
    </dgm:pt>
    <dgm:pt modelId="{628BB22A-FC98-47BD-9F78-DE450344561F}" type="pres">
      <dgm:prSet presAssocID="{09E0BB3C-7B73-45B0-AA78-93141D9F659B}" presName="vert1" presStyleCnt="0"/>
      <dgm:spPr/>
    </dgm:pt>
    <dgm:pt modelId="{BCD96928-6E14-4C2F-BB7D-C49DCBD61E5A}" type="pres">
      <dgm:prSet presAssocID="{F9CA9D7E-022F-4904-85A3-3F231EEB6151}" presName="thickLine" presStyleLbl="alignNode1" presStyleIdx="2" presStyleCnt="4"/>
      <dgm:spPr/>
    </dgm:pt>
    <dgm:pt modelId="{E1C44F02-783D-4EC1-8FBA-9F4D5CF94EB5}" type="pres">
      <dgm:prSet presAssocID="{F9CA9D7E-022F-4904-85A3-3F231EEB6151}" presName="horz1" presStyleCnt="0"/>
      <dgm:spPr/>
    </dgm:pt>
    <dgm:pt modelId="{F778A86F-B6DF-4546-8919-0A4AE11075D0}" type="pres">
      <dgm:prSet presAssocID="{F9CA9D7E-022F-4904-85A3-3F231EEB6151}" presName="tx1" presStyleLbl="revTx" presStyleIdx="2" presStyleCnt="4"/>
      <dgm:spPr/>
    </dgm:pt>
    <dgm:pt modelId="{E3880530-F687-48D1-ADDE-625536EC0154}" type="pres">
      <dgm:prSet presAssocID="{F9CA9D7E-022F-4904-85A3-3F231EEB6151}" presName="vert1" presStyleCnt="0"/>
      <dgm:spPr/>
    </dgm:pt>
    <dgm:pt modelId="{DCA04933-956C-4C71-B081-773D7580E48C}" type="pres">
      <dgm:prSet presAssocID="{10D6921E-A096-48B4-B15A-D51075EBCC5C}" presName="thickLine" presStyleLbl="alignNode1" presStyleIdx="3" presStyleCnt="4"/>
      <dgm:spPr/>
    </dgm:pt>
    <dgm:pt modelId="{DAB9CDE8-9567-42A7-B758-E076B3B679C3}" type="pres">
      <dgm:prSet presAssocID="{10D6921E-A096-48B4-B15A-D51075EBCC5C}" presName="horz1" presStyleCnt="0"/>
      <dgm:spPr/>
    </dgm:pt>
    <dgm:pt modelId="{18713DDE-8E83-46DF-A681-22A8B7C82B26}" type="pres">
      <dgm:prSet presAssocID="{10D6921E-A096-48B4-B15A-D51075EBCC5C}" presName="tx1" presStyleLbl="revTx" presStyleIdx="3" presStyleCnt="4"/>
      <dgm:spPr/>
    </dgm:pt>
    <dgm:pt modelId="{B36BB7CA-A789-4DA5-BAA8-E86900F84FFB}" type="pres">
      <dgm:prSet presAssocID="{10D6921E-A096-48B4-B15A-D51075EBCC5C}" presName="vert1" presStyleCnt="0"/>
      <dgm:spPr/>
    </dgm:pt>
  </dgm:ptLst>
  <dgm:cxnLst>
    <dgm:cxn modelId="{BF40A40B-E136-4FB5-8F8A-26457418501A}" srcId="{0B3854BD-5B7E-4B32-A99D-503F340CEC2D}" destId="{10D6921E-A096-48B4-B15A-D51075EBCC5C}" srcOrd="3" destOrd="0" parTransId="{DF6AD21C-A3AC-49E0-A986-7DFC674D52A1}" sibTransId="{C51D0AFD-47E4-4DE2-8301-A044F510B0A6}"/>
    <dgm:cxn modelId="{895A0367-B174-406C-B82D-4E489D7F73E3}" type="presOf" srcId="{10D6921E-A096-48B4-B15A-D51075EBCC5C}" destId="{18713DDE-8E83-46DF-A681-22A8B7C82B26}" srcOrd="0" destOrd="0" presId="urn:microsoft.com/office/officeart/2008/layout/LinedList"/>
    <dgm:cxn modelId="{54AB9847-05F7-4F28-96DF-8790B1099D30}" srcId="{0B3854BD-5B7E-4B32-A99D-503F340CEC2D}" destId="{F9CA9D7E-022F-4904-85A3-3F231EEB6151}" srcOrd="2" destOrd="0" parTransId="{EDB62688-D4E0-43DC-955E-82D8D89B488C}" sibTransId="{E4252FC3-A8FA-4055-A0A1-E9F4C906F12D}"/>
    <dgm:cxn modelId="{98E20052-6F33-4BF4-8C49-A3116B20D266}" type="presOf" srcId="{794EFAF3-079A-4DD0-AE5F-59F18D062A24}" destId="{B9639448-B8A4-4693-BB17-5F8BDBC0D5A7}" srcOrd="0" destOrd="0" presId="urn:microsoft.com/office/officeart/2008/layout/LinedList"/>
    <dgm:cxn modelId="{14E39AA5-247F-4840-8C33-BB6029A4925F}" type="presOf" srcId="{0B3854BD-5B7E-4B32-A99D-503F340CEC2D}" destId="{51F5EF08-14A9-408E-8837-6039A11DB8F0}" srcOrd="0" destOrd="0" presId="urn:microsoft.com/office/officeart/2008/layout/LinedList"/>
    <dgm:cxn modelId="{ECC53FD8-3536-42BD-A3A3-0CACB9FE3E48}" srcId="{0B3854BD-5B7E-4B32-A99D-503F340CEC2D}" destId="{09E0BB3C-7B73-45B0-AA78-93141D9F659B}" srcOrd="1" destOrd="0" parTransId="{1B92D532-D25F-4815-98A1-1637FD63262E}" sibTransId="{21F3C9E9-6520-43D6-A63E-BF7049DA8B0F}"/>
    <dgm:cxn modelId="{062F70DD-A3E5-48F9-AFE1-D1BE7170CAC4}" type="presOf" srcId="{09E0BB3C-7B73-45B0-AA78-93141D9F659B}" destId="{EE39574F-8557-4311-8818-436219ABB6B3}" srcOrd="0" destOrd="0" presId="urn:microsoft.com/office/officeart/2008/layout/LinedList"/>
    <dgm:cxn modelId="{8B29C9E3-3239-4AC0-AFC2-3BC2230468D9}" srcId="{0B3854BD-5B7E-4B32-A99D-503F340CEC2D}" destId="{794EFAF3-079A-4DD0-AE5F-59F18D062A24}" srcOrd="0" destOrd="0" parTransId="{B97F32D5-06A2-4F19-851D-FD4EEC430DD5}" sibTransId="{715B6559-B410-4DE7-B285-69414F24EDC8}"/>
    <dgm:cxn modelId="{EA3645EE-8BB2-4706-9D25-38B361AA792B}" type="presOf" srcId="{F9CA9D7E-022F-4904-85A3-3F231EEB6151}" destId="{F778A86F-B6DF-4546-8919-0A4AE11075D0}" srcOrd="0" destOrd="0" presId="urn:microsoft.com/office/officeart/2008/layout/LinedList"/>
    <dgm:cxn modelId="{2AF5A4BE-F472-406E-AFE9-9F9B80D09BE4}" type="presParOf" srcId="{51F5EF08-14A9-408E-8837-6039A11DB8F0}" destId="{93C91404-0B2E-48FF-ADD3-657213A3A7A5}" srcOrd="0" destOrd="0" presId="urn:microsoft.com/office/officeart/2008/layout/LinedList"/>
    <dgm:cxn modelId="{794F2AC7-FCDA-4D65-BDCB-1D34FE81D5BF}" type="presParOf" srcId="{51F5EF08-14A9-408E-8837-6039A11DB8F0}" destId="{E937FEA4-2F89-490F-96DC-25076BB26056}" srcOrd="1" destOrd="0" presId="urn:microsoft.com/office/officeart/2008/layout/LinedList"/>
    <dgm:cxn modelId="{9898EFF9-2B7F-4332-B30F-276F2A834192}" type="presParOf" srcId="{E937FEA4-2F89-490F-96DC-25076BB26056}" destId="{B9639448-B8A4-4693-BB17-5F8BDBC0D5A7}" srcOrd="0" destOrd="0" presId="urn:microsoft.com/office/officeart/2008/layout/LinedList"/>
    <dgm:cxn modelId="{EB4C44BD-0E58-4B84-9FF8-B9ACABEC7438}" type="presParOf" srcId="{E937FEA4-2F89-490F-96DC-25076BB26056}" destId="{8D0CF84B-FFD5-4BDC-885E-C234FAFAFF8C}" srcOrd="1" destOrd="0" presId="urn:microsoft.com/office/officeart/2008/layout/LinedList"/>
    <dgm:cxn modelId="{B0980FAE-A0F2-4231-896E-5B641A4976E8}" type="presParOf" srcId="{51F5EF08-14A9-408E-8837-6039A11DB8F0}" destId="{6CE02EE6-1A2C-44FF-8FBF-4AE01AD7AB5C}" srcOrd="2" destOrd="0" presId="urn:microsoft.com/office/officeart/2008/layout/LinedList"/>
    <dgm:cxn modelId="{7FE9AA4D-A4CC-4CBE-9BAC-BDAD482BE677}" type="presParOf" srcId="{51F5EF08-14A9-408E-8837-6039A11DB8F0}" destId="{998B7F37-B8F0-4ECF-946C-956B055EC03F}" srcOrd="3" destOrd="0" presId="urn:microsoft.com/office/officeart/2008/layout/LinedList"/>
    <dgm:cxn modelId="{10B58E8F-1327-4872-9773-C66AF019EBEA}" type="presParOf" srcId="{998B7F37-B8F0-4ECF-946C-956B055EC03F}" destId="{EE39574F-8557-4311-8818-436219ABB6B3}" srcOrd="0" destOrd="0" presId="urn:microsoft.com/office/officeart/2008/layout/LinedList"/>
    <dgm:cxn modelId="{76E803ED-2283-4A87-985F-9C036D9A8581}" type="presParOf" srcId="{998B7F37-B8F0-4ECF-946C-956B055EC03F}" destId="{628BB22A-FC98-47BD-9F78-DE450344561F}" srcOrd="1" destOrd="0" presId="urn:microsoft.com/office/officeart/2008/layout/LinedList"/>
    <dgm:cxn modelId="{31D098B1-5F99-404A-B30F-0817061DFFF9}" type="presParOf" srcId="{51F5EF08-14A9-408E-8837-6039A11DB8F0}" destId="{BCD96928-6E14-4C2F-BB7D-C49DCBD61E5A}" srcOrd="4" destOrd="0" presId="urn:microsoft.com/office/officeart/2008/layout/LinedList"/>
    <dgm:cxn modelId="{11A6E872-18E8-494D-9863-8C3B4900A808}" type="presParOf" srcId="{51F5EF08-14A9-408E-8837-6039A11DB8F0}" destId="{E1C44F02-783D-4EC1-8FBA-9F4D5CF94EB5}" srcOrd="5" destOrd="0" presId="urn:microsoft.com/office/officeart/2008/layout/LinedList"/>
    <dgm:cxn modelId="{247A9A40-72D9-49BB-AA70-84D0DD596E26}" type="presParOf" srcId="{E1C44F02-783D-4EC1-8FBA-9F4D5CF94EB5}" destId="{F778A86F-B6DF-4546-8919-0A4AE11075D0}" srcOrd="0" destOrd="0" presId="urn:microsoft.com/office/officeart/2008/layout/LinedList"/>
    <dgm:cxn modelId="{F05410A5-84A6-4CAC-A611-6BA4BB46D405}" type="presParOf" srcId="{E1C44F02-783D-4EC1-8FBA-9F4D5CF94EB5}" destId="{E3880530-F687-48D1-ADDE-625536EC0154}" srcOrd="1" destOrd="0" presId="urn:microsoft.com/office/officeart/2008/layout/LinedList"/>
    <dgm:cxn modelId="{E6CAE4EE-E4A2-45DB-9860-85AEDA12F916}" type="presParOf" srcId="{51F5EF08-14A9-408E-8837-6039A11DB8F0}" destId="{DCA04933-956C-4C71-B081-773D7580E48C}" srcOrd="6" destOrd="0" presId="urn:microsoft.com/office/officeart/2008/layout/LinedList"/>
    <dgm:cxn modelId="{5741333C-43A8-442E-925D-73942C9A5FC8}" type="presParOf" srcId="{51F5EF08-14A9-408E-8837-6039A11DB8F0}" destId="{DAB9CDE8-9567-42A7-B758-E076B3B679C3}" srcOrd="7" destOrd="0" presId="urn:microsoft.com/office/officeart/2008/layout/LinedList"/>
    <dgm:cxn modelId="{0483C333-9445-4C81-9481-9C9191F716C4}" type="presParOf" srcId="{DAB9CDE8-9567-42A7-B758-E076B3B679C3}" destId="{18713DDE-8E83-46DF-A681-22A8B7C82B26}" srcOrd="0" destOrd="0" presId="urn:microsoft.com/office/officeart/2008/layout/LinedList"/>
    <dgm:cxn modelId="{0B072A52-8D19-46F7-A75C-C124789533E5}" type="presParOf" srcId="{DAB9CDE8-9567-42A7-B758-E076B3B679C3}" destId="{B36BB7CA-A789-4DA5-BAA8-E86900F84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D661-126E-4FD9-8046-E33CA01F829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622BA6-7824-4BEE-A7FF-3114D9D0EF54}">
      <dgm:prSet/>
      <dgm:spPr/>
      <dgm:t>
        <a:bodyPr/>
        <a:lstStyle/>
        <a:p>
          <a:r>
            <a:rPr lang="tr-TR" dirty="0" err="1"/>
            <a:t>Naive</a:t>
          </a:r>
          <a:r>
            <a:rPr lang="tr-TR" dirty="0"/>
            <a:t> </a:t>
          </a:r>
          <a:r>
            <a:rPr lang="tr-TR" dirty="0" err="1"/>
            <a:t>Bayes</a:t>
          </a:r>
          <a:r>
            <a:rPr lang="tr-TR" dirty="0"/>
            <a:t> sınıflandırma algoritması, 1812 yılında Thomas </a:t>
          </a:r>
          <a:r>
            <a:rPr lang="tr-TR" dirty="0" err="1"/>
            <a:t>Bayes</a:t>
          </a:r>
          <a:r>
            <a:rPr lang="tr-TR" dirty="0"/>
            <a:t> tarafından bulunan koşullu olasılık hesaplama formülünden temel alarak geliştirilmiştir.</a:t>
          </a:r>
          <a:endParaRPr lang="en-US" dirty="0"/>
        </a:p>
      </dgm:t>
    </dgm:pt>
    <dgm:pt modelId="{3ECA25F1-223E-43B1-9B19-AF32239F8DF6}" type="parTrans" cxnId="{56BE0085-F557-48A2-80B3-887A0E8AA3CA}">
      <dgm:prSet/>
      <dgm:spPr/>
      <dgm:t>
        <a:bodyPr/>
        <a:lstStyle/>
        <a:p>
          <a:endParaRPr lang="en-US"/>
        </a:p>
      </dgm:t>
    </dgm:pt>
    <dgm:pt modelId="{5A923BC9-D4CD-4C5F-94C4-4191E7CB12BC}" type="sibTrans" cxnId="{56BE0085-F557-48A2-80B3-887A0E8AA3CA}">
      <dgm:prSet/>
      <dgm:spPr/>
      <dgm:t>
        <a:bodyPr/>
        <a:lstStyle/>
        <a:p>
          <a:endParaRPr lang="en-US"/>
        </a:p>
      </dgm:t>
    </dgm:pt>
    <dgm:pt modelId="{C0069F1A-E952-484C-AB43-687AB0445819}">
      <dgm:prSet/>
      <dgm:spPr/>
      <dgm:t>
        <a:bodyPr/>
        <a:lstStyle/>
        <a:p>
          <a:r>
            <a:rPr lang="tr-TR" dirty="0" err="1"/>
            <a:t>Bayes</a:t>
          </a:r>
          <a:r>
            <a:rPr lang="tr-TR" dirty="0"/>
            <a:t> teoremi, olasılık kuramı içinde incelenen önemli bir konudur. Bu teorem bir </a:t>
          </a:r>
          <a:r>
            <a:rPr lang="tr-TR" dirty="0" err="1"/>
            <a:t>rassal</a:t>
          </a:r>
          <a:r>
            <a:rPr lang="tr-TR" dirty="0"/>
            <a:t> değişken için olasılık dağılımı içinde koşullu olasılıklar ile marjinal olasılıklar arasındaki ilişkiyi gösterir.</a:t>
          </a:r>
          <a:endParaRPr lang="en-US" dirty="0"/>
        </a:p>
      </dgm:t>
    </dgm:pt>
    <dgm:pt modelId="{335C71AB-53B1-4D1D-83CF-0B7A2C6CB666}" type="parTrans" cxnId="{22081C21-102A-48A5-845E-9F5D30908857}">
      <dgm:prSet/>
      <dgm:spPr/>
      <dgm:t>
        <a:bodyPr/>
        <a:lstStyle/>
        <a:p>
          <a:endParaRPr lang="en-US"/>
        </a:p>
      </dgm:t>
    </dgm:pt>
    <dgm:pt modelId="{C61941F6-2DFA-4107-B03C-A46548FBDA61}" type="sibTrans" cxnId="{22081C21-102A-48A5-845E-9F5D30908857}">
      <dgm:prSet/>
      <dgm:spPr/>
      <dgm:t>
        <a:bodyPr/>
        <a:lstStyle/>
        <a:p>
          <a:endParaRPr lang="en-US"/>
        </a:p>
      </dgm:t>
    </dgm:pt>
    <dgm:pt modelId="{B3F22513-68CD-456D-9C2D-BD2C8A918AA2}">
      <dgm:prSet/>
      <dgm:spPr/>
      <dgm:t>
        <a:bodyPr/>
        <a:lstStyle/>
        <a:p>
          <a:r>
            <a:rPr lang="tr-TR"/>
            <a:t>Gözetimli bir sınıflandırma yöntemidir.</a:t>
          </a:r>
          <a:endParaRPr lang="en-US" dirty="0"/>
        </a:p>
      </dgm:t>
    </dgm:pt>
    <dgm:pt modelId="{F0D49456-A744-44F7-8AC3-A37F4A1E6AEF}" type="parTrans" cxnId="{F2B86B45-4C39-47CF-894F-6FEE779D7ADF}">
      <dgm:prSet/>
      <dgm:spPr/>
      <dgm:t>
        <a:bodyPr/>
        <a:lstStyle/>
        <a:p>
          <a:endParaRPr lang="tr-TR"/>
        </a:p>
      </dgm:t>
    </dgm:pt>
    <dgm:pt modelId="{AA1A1EB4-69D6-4203-A238-7D37A4F3584A}" type="sibTrans" cxnId="{F2B86B45-4C39-47CF-894F-6FEE779D7ADF}">
      <dgm:prSet/>
      <dgm:spPr/>
      <dgm:t>
        <a:bodyPr/>
        <a:lstStyle/>
        <a:p>
          <a:endParaRPr lang="tr-TR"/>
        </a:p>
      </dgm:t>
    </dgm:pt>
    <dgm:pt modelId="{5B51644D-C591-4D54-8FE5-78DEC8CAF6B3}" type="pres">
      <dgm:prSet presAssocID="{9C92D661-126E-4FD9-8046-E33CA01F8295}" presName="vert0" presStyleCnt="0">
        <dgm:presLayoutVars>
          <dgm:dir/>
          <dgm:animOne val="branch"/>
          <dgm:animLvl val="lvl"/>
        </dgm:presLayoutVars>
      </dgm:prSet>
      <dgm:spPr/>
    </dgm:pt>
    <dgm:pt modelId="{D18916C5-2D80-42BD-B157-BDE644FD7E84}" type="pres">
      <dgm:prSet presAssocID="{84622BA6-7824-4BEE-A7FF-3114D9D0EF54}" presName="thickLine" presStyleLbl="alignNode1" presStyleIdx="0" presStyleCnt="3"/>
      <dgm:spPr/>
    </dgm:pt>
    <dgm:pt modelId="{3AE5FDF7-861B-4390-9870-7A688A31C9E6}" type="pres">
      <dgm:prSet presAssocID="{84622BA6-7824-4BEE-A7FF-3114D9D0EF54}" presName="horz1" presStyleCnt="0"/>
      <dgm:spPr/>
    </dgm:pt>
    <dgm:pt modelId="{D57DE3A7-F83E-4370-A65C-005DF1A3DC10}" type="pres">
      <dgm:prSet presAssocID="{84622BA6-7824-4BEE-A7FF-3114D9D0EF54}" presName="tx1" presStyleLbl="revTx" presStyleIdx="0" presStyleCnt="3"/>
      <dgm:spPr/>
    </dgm:pt>
    <dgm:pt modelId="{63C6FA6C-E8A2-42BB-89E2-058DB16E447D}" type="pres">
      <dgm:prSet presAssocID="{84622BA6-7824-4BEE-A7FF-3114D9D0EF54}" presName="vert1" presStyleCnt="0"/>
      <dgm:spPr/>
    </dgm:pt>
    <dgm:pt modelId="{C90CF817-4025-4530-ACEC-CEAF241EEF84}" type="pres">
      <dgm:prSet presAssocID="{B3F22513-68CD-456D-9C2D-BD2C8A918AA2}" presName="thickLine" presStyleLbl="alignNode1" presStyleIdx="1" presStyleCnt="3"/>
      <dgm:spPr/>
    </dgm:pt>
    <dgm:pt modelId="{A9C1D2D7-4145-4684-ABC2-1159BF844353}" type="pres">
      <dgm:prSet presAssocID="{B3F22513-68CD-456D-9C2D-BD2C8A918AA2}" presName="horz1" presStyleCnt="0"/>
      <dgm:spPr/>
    </dgm:pt>
    <dgm:pt modelId="{2F9C2E70-ED8B-4F4F-BFE6-8DDC7637DAD7}" type="pres">
      <dgm:prSet presAssocID="{B3F22513-68CD-456D-9C2D-BD2C8A918AA2}" presName="tx1" presStyleLbl="revTx" presStyleIdx="1" presStyleCnt="3" custScaleY="31394"/>
      <dgm:spPr/>
    </dgm:pt>
    <dgm:pt modelId="{BD58A676-CCF8-4094-B139-C7903D6D50D8}" type="pres">
      <dgm:prSet presAssocID="{B3F22513-68CD-456D-9C2D-BD2C8A918AA2}" presName="vert1" presStyleCnt="0"/>
      <dgm:spPr/>
    </dgm:pt>
    <dgm:pt modelId="{7F27BD7A-F9B2-4A6B-8E21-05F5ADFE13BE}" type="pres">
      <dgm:prSet presAssocID="{C0069F1A-E952-484C-AB43-687AB0445819}" presName="thickLine" presStyleLbl="alignNode1" presStyleIdx="2" presStyleCnt="3"/>
      <dgm:spPr/>
    </dgm:pt>
    <dgm:pt modelId="{6BC39271-B8DE-49A7-A556-AAA670DB6967}" type="pres">
      <dgm:prSet presAssocID="{C0069F1A-E952-484C-AB43-687AB0445819}" presName="horz1" presStyleCnt="0"/>
      <dgm:spPr/>
    </dgm:pt>
    <dgm:pt modelId="{52B228E4-B31D-48F6-B4BE-390C7AD1F5C1}" type="pres">
      <dgm:prSet presAssocID="{C0069F1A-E952-484C-AB43-687AB0445819}" presName="tx1" presStyleLbl="revTx" presStyleIdx="2" presStyleCnt="3"/>
      <dgm:spPr/>
    </dgm:pt>
    <dgm:pt modelId="{262E1CE0-2CC4-4218-A6D8-C1D5DA9B11C1}" type="pres">
      <dgm:prSet presAssocID="{C0069F1A-E952-484C-AB43-687AB0445819}" presName="vert1" presStyleCnt="0"/>
      <dgm:spPr/>
    </dgm:pt>
  </dgm:ptLst>
  <dgm:cxnLst>
    <dgm:cxn modelId="{22081C21-102A-48A5-845E-9F5D30908857}" srcId="{9C92D661-126E-4FD9-8046-E33CA01F8295}" destId="{C0069F1A-E952-484C-AB43-687AB0445819}" srcOrd="2" destOrd="0" parTransId="{335C71AB-53B1-4D1D-83CF-0B7A2C6CB666}" sibTransId="{C61941F6-2DFA-4107-B03C-A46548FBDA61}"/>
    <dgm:cxn modelId="{F2B86B45-4C39-47CF-894F-6FEE779D7ADF}" srcId="{9C92D661-126E-4FD9-8046-E33CA01F8295}" destId="{B3F22513-68CD-456D-9C2D-BD2C8A918AA2}" srcOrd="1" destOrd="0" parTransId="{F0D49456-A744-44F7-8AC3-A37F4A1E6AEF}" sibTransId="{AA1A1EB4-69D6-4203-A238-7D37A4F3584A}"/>
    <dgm:cxn modelId="{56BE0085-F557-48A2-80B3-887A0E8AA3CA}" srcId="{9C92D661-126E-4FD9-8046-E33CA01F8295}" destId="{84622BA6-7824-4BEE-A7FF-3114D9D0EF54}" srcOrd="0" destOrd="0" parTransId="{3ECA25F1-223E-43B1-9B19-AF32239F8DF6}" sibTransId="{5A923BC9-D4CD-4C5F-94C4-4191E7CB12BC}"/>
    <dgm:cxn modelId="{529C6F96-3AD9-4E77-A2C2-BDE8DF9FE14D}" type="presOf" srcId="{C0069F1A-E952-484C-AB43-687AB0445819}" destId="{52B228E4-B31D-48F6-B4BE-390C7AD1F5C1}" srcOrd="0" destOrd="0" presId="urn:microsoft.com/office/officeart/2008/layout/LinedList"/>
    <dgm:cxn modelId="{622EA8DD-4BEE-4AE5-9C94-53AD17C80DD5}" type="presOf" srcId="{9C92D661-126E-4FD9-8046-E33CA01F8295}" destId="{5B51644D-C591-4D54-8FE5-78DEC8CAF6B3}" srcOrd="0" destOrd="0" presId="urn:microsoft.com/office/officeart/2008/layout/LinedList"/>
    <dgm:cxn modelId="{800936F8-88A7-41B9-BE50-71098424B186}" type="presOf" srcId="{84622BA6-7824-4BEE-A7FF-3114D9D0EF54}" destId="{D57DE3A7-F83E-4370-A65C-005DF1A3DC10}" srcOrd="0" destOrd="0" presId="urn:microsoft.com/office/officeart/2008/layout/LinedList"/>
    <dgm:cxn modelId="{93BE9FFE-1612-4285-A777-B91A262A51D2}" type="presOf" srcId="{B3F22513-68CD-456D-9C2D-BD2C8A918AA2}" destId="{2F9C2E70-ED8B-4F4F-BFE6-8DDC7637DAD7}" srcOrd="0" destOrd="0" presId="urn:microsoft.com/office/officeart/2008/layout/LinedList"/>
    <dgm:cxn modelId="{B453B4CB-20D4-448B-9080-D4FCCBC8B4D6}" type="presParOf" srcId="{5B51644D-C591-4D54-8FE5-78DEC8CAF6B3}" destId="{D18916C5-2D80-42BD-B157-BDE644FD7E84}" srcOrd="0" destOrd="0" presId="urn:microsoft.com/office/officeart/2008/layout/LinedList"/>
    <dgm:cxn modelId="{5D3B4130-C1B4-48F1-A136-1929415DD7EC}" type="presParOf" srcId="{5B51644D-C591-4D54-8FE5-78DEC8CAF6B3}" destId="{3AE5FDF7-861B-4390-9870-7A688A31C9E6}" srcOrd="1" destOrd="0" presId="urn:microsoft.com/office/officeart/2008/layout/LinedList"/>
    <dgm:cxn modelId="{A79D12CA-81BC-488D-B08E-167595847094}" type="presParOf" srcId="{3AE5FDF7-861B-4390-9870-7A688A31C9E6}" destId="{D57DE3A7-F83E-4370-A65C-005DF1A3DC10}" srcOrd="0" destOrd="0" presId="urn:microsoft.com/office/officeart/2008/layout/LinedList"/>
    <dgm:cxn modelId="{76112D15-79BB-4EB2-ADA3-4F0DFE2E0671}" type="presParOf" srcId="{3AE5FDF7-861B-4390-9870-7A688A31C9E6}" destId="{63C6FA6C-E8A2-42BB-89E2-058DB16E447D}" srcOrd="1" destOrd="0" presId="urn:microsoft.com/office/officeart/2008/layout/LinedList"/>
    <dgm:cxn modelId="{E44D8801-E779-4D8F-A23C-9D4C95E2B3EB}" type="presParOf" srcId="{5B51644D-C591-4D54-8FE5-78DEC8CAF6B3}" destId="{C90CF817-4025-4530-ACEC-CEAF241EEF84}" srcOrd="2" destOrd="0" presId="urn:microsoft.com/office/officeart/2008/layout/LinedList"/>
    <dgm:cxn modelId="{E62652B2-DCF4-4A46-8518-0B4C9E8DB3C9}" type="presParOf" srcId="{5B51644D-C591-4D54-8FE5-78DEC8CAF6B3}" destId="{A9C1D2D7-4145-4684-ABC2-1159BF844353}" srcOrd="3" destOrd="0" presId="urn:microsoft.com/office/officeart/2008/layout/LinedList"/>
    <dgm:cxn modelId="{58D956E0-B2D6-41D0-8E1A-CEA7F244C85B}" type="presParOf" srcId="{A9C1D2D7-4145-4684-ABC2-1159BF844353}" destId="{2F9C2E70-ED8B-4F4F-BFE6-8DDC7637DAD7}" srcOrd="0" destOrd="0" presId="urn:microsoft.com/office/officeart/2008/layout/LinedList"/>
    <dgm:cxn modelId="{C4F2930D-CBDD-49CC-960F-9A2C5C3AB79B}" type="presParOf" srcId="{A9C1D2D7-4145-4684-ABC2-1159BF844353}" destId="{BD58A676-CCF8-4094-B139-C7903D6D50D8}" srcOrd="1" destOrd="0" presId="urn:microsoft.com/office/officeart/2008/layout/LinedList"/>
    <dgm:cxn modelId="{57F0F246-854B-43F0-B6BA-9D5582ACE571}" type="presParOf" srcId="{5B51644D-C591-4D54-8FE5-78DEC8CAF6B3}" destId="{7F27BD7A-F9B2-4A6B-8E21-05F5ADFE13BE}" srcOrd="4" destOrd="0" presId="urn:microsoft.com/office/officeart/2008/layout/LinedList"/>
    <dgm:cxn modelId="{D0465680-C794-4F2B-8EB5-1070265E380E}" type="presParOf" srcId="{5B51644D-C591-4D54-8FE5-78DEC8CAF6B3}" destId="{6BC39271-B8DE-49A7-A556-AAA670DB6967}" srcOrd="5" destOrd="0" presId="urn:microsoft.com/office/officeart/2008/layout/LinedList"/>
    <dgm:cxn modelId="{69F642BF-C080-498B-B178-BDEAAE0AECA1}" type="presParOf" srcId="{6BC39271-B8DE-49A7-A556-AAA670DB6967}" destId="{52B228E4-B31D-48F6-B4BE-390C7AD1F5C1}" srcOrd="0" destOrd="0" presId="urn:microsoft.com/office/officeart/2008/layout/LinedList"/>
    <dgm:cxn modelId="{852E5C21-FF65-4C3D-AB0C-64D40BEC8713}" type="presParOf" srcId="{6BC39271-B8DE-49A7-A556-AAA670DB6967}" destId="{262E1CE0-2CC4-4218-A6D8-C1D5DA9B11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91404-0B2E-48FF-ADD3-657213A3A7A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9448-B8A4-4693-BB17-5F8BDBC0D5A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b="0" kern="1200"/>
            <a:t>Naive Bayes nedir ve nasıl çalışır?</a:t>
          </a:r>
          <a:endParaRPr lang="en-US" sz="3800" kern="1200"/>
        </a:p>
      </dsp:txBody>
      <dsp:txXfrm>
        <a:off x="0" y="0"/>
        <a:ext cx="6900512" cy="1384035"/>
      </dsp:txXfrm>
    </dsp:sp>
    <dsp:sp modelId="{6CE02EE6-1A2C-44FF-8FBF-4AE01AD7AB5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9574F-8557-4311-8818-436219ABB6B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b="0" kern="1200"/>
            <a:t>Naive Bayes türleri nelerdir?</a:t>
          </a:r>
          <a:endParaRPr lang="en-US" sz="3800" kern="1200"/>
        </a:p>
      </dsp:txBody>
      <dsp:txXfrm>
        <a:off x="0" y="1384035"/>
        <a:ext cx="6900512" cy="1384035"/>
      </dsp:txXfrm>
    </dsp:sp>
    <dsp:sp modelId="{BCD96928-6E14-4C2F-BB7D-C49DCBD61E5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A86F-B6DF-4546-8919-0A4AE11075D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b="0" kern="1200"/>
            <a:t>Naive Bayes’in artıları ve eksileri nelerdir?</a:t>
          </a:r>
          <a:endParaRPr lang="en-US" sz="3800" kern="1200"/>
        </a:p>
      </dsp:txBody>
      <dsp:txXfrm>
        <a:off x="0" y="2768070"/>
        <a:ext cx="6900512" cy="1384035"/>
      </dsp:txXfrm>
    </dsp:sp>
    <dsp:sp modelId="{DCA04933-956C-4C71-B081-773D7580E48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13DDE-8E83-46DF-A681-22A8B7C82B2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b="0" kern="1200"/>
            <a:t>Naive Bayes nerelerde kullanılır?</a:t>
          </a:r>
          <a:endParaRPr lang="en-US" sz="38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916C5-2D80-42BD-B157-BDE644FD7E84}">
      <dsp:nvSpPr>
        <dsp:cNvPr id="0" name=""/>
        <dsp:cNvSpPr/>
      </dsp:nvSpPr>
      <dsp:spPr>
        <a:xfrm>
          <a:off x="0" y="22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DE3A7-F83E-4370-A65C-005DF1A3DC10}">
      <dsp:nvSpPr>
        <dsp:cNvPr id="0" name=""/>
        <dsp:cNvSpPr/>
      </dsp:nvSpPr>
      <dsp:spPr>
        <a:xfrm>
          <a:off x="0" y="220"/>
          <a:ext cx="6900512" cy="2392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Naive</a:t>
          </a:r>
          <a:r>
            <a:rPr lang="tr-TR" sz="3000" kern="1200" dirty="0"/>
            <a:t> </a:t>
          </a:r>
          <a:r>
            <a:rPr lang="tr-TR" sz="3000" kern="1200" dirty="0" err="1"/>
            <a:t>Bayes</a:t>
          </a:r>
          <a:r>
            <a:rPr lang="tr-TR" sz="3000" kern="1200" dirty="0"/>
            <a:t> sınıflandırma algoritması, 1812 yılında Thomas </a:t>
          </a:r>
          <a:r>
            <a:rPr lang="tr-TR" sz="3000" kern="1200" dirty="0" err="1"/>
            <a:t>Bayes</a:t>
          </a:r>
          <a:r>
            <a:rPr lang="tr-TR" sz="3000" kern="1200" dirty="0"/>
            <a:t> tarafından bulunan koşullu olasılık hesaplama formülünden temel alarak geliştirilmiştir.</a:t>
          </a:r>
          <a:endParaRPr lang="en-US" sz="3000" kern="1200" dirty="0"/>
        </a:p>
      </dsp:txBody>
      <dsp:txXfrm>
        <a:off x="0" y="220"/>
        <a:ext cx="6900512" cy="2392326"/>
      </dsp:txXfrm>
    </dsp:sp>
    <dsp:sp modelId="{C90CF817-4025-4530-ACEC-CEAF241EEF84}">
      <dsp:nvSpPr>
        <dsp:cNvPr id="0" name=""/>
        <dsp:cNvSpPr/>
      </dsp:nvSpPr>
      <dsp:spPr>
        <a:xfrm>
          <a:off x="0" y="239254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2E70-ED8B-4F4F-BFE6-8DDC7637DAD7}">
      <dsp:nvSpPr>
        <dsp:cNvPr id="0" name=""/>
        <dsp:cNvSpPr/>
      </dsp:nvSpPr>
      <dsp:spPr>
        <a:xfrm>
          <a:off x="0" y="2392547"/>
          <a:ext cx="6900512" cy="751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/>
            <a:t>Gözetimli bir sınıflandırma yöntemidir.</a:t>
          </a:r>
          <a:endParaRPr lang="en-US" sz="3000" kern="1200" dirty="0"/>
        </a:p>
      </dsp:txBody>
      <dsp:txXfrm>
        <a:off x="0" y="2392547"/>
        <a:ext cx="6900512" cy="751046"/>
      </dsp:txXfrm>
    </dsp:sp>
    <dsp:sp modelId="{7F27BD7A-F9B2-4A6B-8E21-05F5ADFE13BE}">
      <dsp:nvSpPr>
        <dsp:cNvPr id="0" name=""/>
        <dsp:cNvSpPr/>
      </dsp:nvSpPr>
      <dsp:spPr>
        <a:xfrm>
          <a:off x="0" y="314359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28E4-B31D-48F6-B4BE-390C7AD1F5C1}">
      <dsp:nvSpPr>
        <dsp:cNvPr id="0" name=""/>
        <dsp:cNvSpPr/>
      </dsp:nvSpPr>
      <dsp:spPr>
        <a:xfrm>
          <a:off x="0" y="3143593"/>
          <a:ext cx="6900512" cy="2392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 err="1"/>
            <a:t>Bayes</a:t>
          </a:r>
          <a:r>
            <a:rPr lang="tr-TR" sz="3000" kern="1200" dirty="0"/>
            <a:t> teoremi, olasılık kuramı içinde incelenen önemli bir konudur. Bu teorem bir </a:t>
          </a:r>
          <a:r>
            <a:rPr lang="tr-TR" sz="3000" kern="1200" dirty="0" err="1"/>
            <a:t>rassal</a:t>
          </a:r>
          <a:r>
            <a:rPr lang="tr-TR" sz="3000" kern="1200" dirty="0"/>
            <a:t> değişken için olasılık dağılımı içinde koşullu olasılıklar ile marjinal olasılıklar arasındaki ilişkiyi gösterir.</a:t>
          </a:r>
          <a:endParaRPr lang="en-US" sz="3000" kern="1200" dirty="0"/>
        </a:p>
      </dsp:txBody>
      <dsp:txXfrm>
        <a:off x="0" y="3143593"/>
        <a:ext cx="6900512" cy="239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C9C5E-711F-5D56-7198-2BC438D38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856216-6BA2-D21B-970A-FECF6ADF9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9DE516-B57C-D23C-E647-E9B3DD04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5F9B1-CC0E-D2F6-BF61-F4FFEADB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E33692-3BBF-DF4E-8A36-425924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80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A0AF61-EA09-ED64-F065-EB07F04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131E55-6275-DB43-A62E-A0C0BBD7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F6EDE1-64BA-4179-0F2C-9F68C564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998A8D-D59D-A7A9-4585-1E9BDE5A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1FBDE2-1847-0DD2-25CB-D6D50BBF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8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4B4F47D-6DD1-9827-58D3-A36E8D987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57C38F6-4571-8DEF-DDCF-9103B35D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00A4CF-A6B0-0413-90DE-8077E6E7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7C35C9-D4E3-27E6-0029-850BFC1F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2D33FB-C7EB-8240-8230-F186189D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5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57B4D-0BD2-72B7-80A7-E034CA9C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58F3E6-372E-5D68-50FD-6F178877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A18575-EBED-1648-35FB-E64864E1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DDD0BE-89D7-EB0B-7C2B-F59D390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971F3C-AC9C-31BD-BFAF-37FAE42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44C82-EB15-B90A-0B8D-4DAE1892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F14FC8-A77A-88C7-1FA2-C99B6006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D22626-A592-33D8-831C-A4122B16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FD57F9-4773-BCB5-7D4B-F6E3F960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3FCCB1-7EAF-45A2-A490-60864AC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4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31363D-A0AA-4D9B-0DD9-F7711C75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D49F6C-5EAF-8BF6-AD84-E84821EB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1FE796-3903-2BC4-B33B-DEC3B6E0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4CF408-00E2-489B-C526-7050C1AD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4D0856-620F-91CA-BBF3-58E2C03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2401AE-90B0-82D5-B084-78B087A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19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E3D2A-DBB3-283F-ADC9-3269606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6CDA3F-D5FF-2189-46F9-C06F4CF7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8648D9-D574-7F6C-1573-5906E8EA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E43197E-2716-793B-9B36-9557A378D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8332BF-2F5B-E78C-9782-3AE5EF3D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EC5D8F-FFC8-3876-23E2-4659E585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9181B8F-5BF9-123F-4475-F2A78C92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A6B8C77-6CF3-3D29-D38A-35AB35D1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225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2CABBF-8C04-816F-5071-BD744BDA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475F96-D3E6-D2E1-A9ED-1D50780D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FB6E3E1-94AF-9D21-D64F-C88D509B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0114271-34A2-81C1-1A23-418F5608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22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2DB4192-642B-E7D8-9349-3D751ADE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A4638C1-F501-5404-845C-D1650258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B03D10-9054-6347-ACCB-1EBC8FBE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0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C0EA5-0374-CCEC-8AAD-2CA1EA76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15F60B-3082-FAA4-DACE-A0E33CE6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E58157-BCE2-2763-553D-412510AA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6789B2-3E90-0ABA-F8FF-E642AFE9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3607DDE-6C8E-F23B-7EFF-8777784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147BBC-A656-D484-C44E-1CE9B6A9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5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A94481-9B3C-C828-F1F9-CBFE66A0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7A5429B-275E-6983-670C-1CBB1722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8B70E2-18C0-B1C3-4B86-BB9EB086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C1A4C-50A7-7B38-AE6F-E57F35E5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7CB25-3C9B-B096-EB83-86634D9C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9DA7CA-99B1-5DA1-5071-F6F35457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93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DAD0FF-26B6-C04A-6211-8A8DA7E2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F9529E-1F33-6DDA-EEA3-28506221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5F7BD1-70F5-ACB1-CD89-1E1B984A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E71C-4CF3-4C58-AA6D-486F09D02D7D}" type="datetimeFigureOut">
              <a:rPr lang="tr-TR" smtClean="0"/>
              <a:t>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E977D4-FE85-0323-F026-A0BB36235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7A337D-A3A8-DA7E-AEE8-D2A132712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0ADF-109F-4BB4-BFAF-DD27BE029D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5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06EA37-2060-9F4E-3DB1-5CB07D0E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tr-TR" sz="5400"/>
              <a:t>Naive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7CBF6-42FF-42F5-AB1E-C9FDED47F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A4F408-BF25-7C3A-8537-15FFADE2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Zero </a:t>
            </a:r>
            <a:r>
              <a:rPr lang="tr-TR" dirty="0" err="1">
                <a:solidFill>
                  <a:srgbClr val="FFFFFF"/>
                </a:solidFill>
              </a:rPr>
              <a:t>Probability</a:t>
            </a:r>
            <a:r>
              <a:rPr lang="tr-TR" dirty="0">
                <a:solidFill>
                  <a:srgbClr val="FFFFFF"/>
                </a:solidFill>
              </a:rPr>
              <a:t> problemi nedir?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9FE0F2-D27A-8396-FB59-A7B1A45C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466563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b="0" i="0" dirty="0">
                <a:effectLst/>
                <a:latin typeface="source-serif-pro"/>
              </a:rPr>
              <a:t>Zero </a:t>
            </a:r>
            <a:r>
              <a:rPr lang="tr-TR" b="0" i="0" dirty="0" err="1">
                <a:effectLst/>
                <a:latin typeface="source-serif-pro"/>
              </a:rPr>
              <a:t>Probability</a:t>
            </a:r>
            <a:r>
              <a:rPr lang="tr-TR" b="0" i="0" dirty="0">
                <a:effectLst/>
                <a:latin typeface="source-serif-pro"/>
              </a:rPr>
              <a:t> istediğimiz örneğin veri setinde hiç bulunmaması durumudur. Yani herhangi bir işleme sokulduğunda sonucu 0 yapacaktır. Bunun için en basit yöntem tüm verilere minimum değer eklenerek(genellikle 1) bu olasılığı ortadan kaldırmaktır.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247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DBA9AA-4B9A-FAA7-EE0A-BE0771B9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Zero </a:t>
            </a:r>
            <a:r>
              <a:rPr lang="tr-TR" dirty="0" err="1">
                <a:solidFill>
                  <a:srgbClr val="FFFFFF"/>
                </a:solidFill>
              </a:rPr>
              <a:t>Probability</a:t>
            </a:r>
            <a:r>
              <a:rPr lang="tr-TR" dirty="0">
                <a:solidFill>
                  <a:srgbClr val="FFFFFF"/>
                </a:solidFill>
              </a:rPr>
              <a:t> nasıl çözülür?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F0A6B-A5A7-30BB-0BC5-08D21B4E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Hem YES olasılığı, hem de NO olasılığına birer gözlem daha eklenir. Böylelikle önsel olasılık;</a:t>
            </a:r>
          </a:p>
          <a:p>
            <a:endParaRPr lang="tr-TR" dirty="0"/>
          </a:p>
          <a:p>
            <a:r>
              <a:rPr lang="tr-TR" dirty="0"/>
              <a:t>𝑃(YES) = 3/7 → 3+1 / 7+2 = 4/9</a:t>
            </a:r>
          </a:p>
          <a:p>
            <a:r>
              <a:rPr lang="tr-TR" dirty="0"/>
              <a:t>𝑃(NO) = 4/7 → 4+1 / 7+2 = 5/9</a:t>
            </a:r>
          </a:p>
          <a:p>
            <a:endParaRPr lang="tr-TR" dirty="0"/>
          </a:p>
          <a:p>
            <a:r>
              <a:rPr lang="tr-TR" dirty="0"/>
              <a:t>Paydaya +2 eklenmesinin sebebi 1 YES olasılığı için, 1 de NO olasılığı için toplamda 2 gözlem eklenmesinden dolayıdır.</a:t>
            </a:r>
          </a:p>
        </p:txBody>
      </p:sp>
    </p:spTree>
    <p:extLst>
      <p:ext uri="{BB962C8B-B14F-4D97-AF65-F5344CB8AC3E}">
        <p14:creationId xmlns:p14="http://schemas.microsoft.com/office/powerpoint/2010/main" val="20295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623604-F1C9-5197-33D7-ADDE66E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Zero </a:t>
            </a:r>
            <a:r>
              <a:rPr lang="tr-TR" dirty="0" err="1">
                <a:solidFill>
                  <a:srgbClr val="FFFFFF"/>
                </a:solidFill>
              </a:rPr>
              <a:t>Probability</a:t>
            </a:r>
            <a:r>
              <a:rPr lang="tr-TR" dirty="0">
                <a:solidFill>
                  <a:srgbClr val="FFFFFF"/>
                </a:solidFill>
              </a:rPr>
              <a:t> nasıl çözülür?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DB520E-9623-EDF9-B210-2D87445A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Daha sonra ise her bir öznitelik(</a:t>
            </a:r>
            <a:r>
              <a:rPr lang="tr-TR" dirty="0" err="1"/>
              <a:t>attribute</a:t>
            </a:r>
            <a:r>
              <a:rPr lang="tr-TR" dirty="0"/>
              <a:t>) için de birer ekleme yapılır. Böylelikle sıfır olan bir olasılık kalmamış olur.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B3B86CA3-CE0E-F134-E5BA-D0929C4D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56" y="3429000"/>
            <a:ext cx="5539136" cy="18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A6F526-BD05-064A-7087-F009D778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Naive Bayes Uygulama Alanları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0049A3-3D70-F9E4-AE1A-FEDE5A8D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b="0" dirty="0">
                <a:effectLst/>
                <a:latin typeface="source-serif-pro"/>
              </a:rPr>
              <a:t>Gerçek Zamanlı Sistemler</a:t>
            </a:r>
          </a:p>
          <a:p>
            <a:r>
              <a:rPr lang="tr-TR" b="0" dirty="0">
                <a:effectLst/>
                <a:latin typeface="source-serif-pro"/>
              </a:rPr>
              <a:t>Çoklu Sınıflandırma Problemleri(Haber / E-Ticaret Kategorileri)</a:t>
            </a:r>
          </a:p>
          <a:p>
            <a:r>
              <a:rPr lang="tr-TR" b="0" dirty="0">
                <a:effectLst/>
                <a:latin typeface="source-serif-pro"/>
              </a:rPr>
              <a:t>Metin Sınıflandırma(Spam Filtreleme / Duygu Analizi)</a:t>
            </a:r>
          </a:p>
          <a:p>
            <a:r>
              <a:rPr lang="tr-TR" b="0" dirty="0">
                <a:effectLst/>
                <a:latin typeface="source-serif-pro"/>
              </a:rPr>
              <a:t>Hastalık Teşhisi</a:t>
            </a:r>
          </a:p>
          <a:p>
            <a:r>
              <a:rPr lang="tr-TR" b="0" dirty="0">
                <a:effectLst/>
                <a:latin typeface="source-serif-pro"/>
              </a:rPr>
              <a:t>Tavsiye Sistemleri (</a:t>
            </a:r>
            <a:r>
              <a:rPr lang="tr-TR" b="0" dirty="0" err="1">
                <a:effectLst/>
                <a:latin typeface="source-serif-pro"/>
              </a:rPr>
              <a:t>Recommendation</a:t>
            </a:r>
            <a:r>
              <a:rPr lang="tr-TR" b="0" dirty="0">
                <a:effectLst/>
                <a:latin typeface="source-serif-pro"/>
              </a:rPr>
              <a:t> </a:t>
            </a:r>
            <a:r>
              <a:rPr lang="tr-TR" b="0" dirty="0" err="1">
                <a:effectLst/>
                <a:latin typeface="source-serif-pro"/>
              </a:rPr>
              <a:t>System</a:t>
            </a:r>
            <a:r>
              <a:rPr lang="tr-TR" b="0" dirty="0">
                <a:effectLst/>
                <a:latin typeface="source-serif-pro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30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C4B66AD-3A06-5DA9-56F8-0030CE4E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443893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Dinlediğiniz için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Teşekkürler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13E65B-6053-FF75-B4CC-9C8E20DC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Genel Bakış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D652F4-48AA-AAB9-B805-851741C96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8364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3DD212-4D31-C7DC-FDAC-89403AF3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tr-TR" sz="5400" b="0" dirty="0" err="1">
                <a:effectLst/>
              </a:rPr>
              <a:t>Naive</a:t>
            </a:r>
            <a:r>
              <a:rPr lang="tr-TR" sz="5400" b="0" dirty="0">
                <a:effectLst/>
              </a:rPr>
              <a:t> </a:t>
            </a:r>
            <a:r>
              <a:rPr lang="tr-TR" sz="5400" b="0" dirty="0" err="1">
                <a:effectLst/>
              </a:rPr>
              <a:t>Bayes</a:t>
            </a:r>
            <a:r>
              <a:rPr lang="tr-TR" sz="5400" b="0" dirty="0">
                <a:effectLst/>
              </a:rPr>
              <a:t> nedir?</a:t>
            </a:r>
            <a:endParaRPr lang="tr-TR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9AEA37A-D328-03DB-FC40-3A3C166F8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929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5E6B68-405C-5687-B1E5-69BBA16E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 b="0">
                <a:effectLst/>
              </a:rPr>
              <a:t>Naive Bayes nasıl çalışır?</a:t>
            </a:r>
            <a:endParaRPr lang="tr-TR" sz="5400"/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76B5B5-52BF-725B-F691-5A4A8EE2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13811"/>
            <a:ext cx="6894576" cy="23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4B350D-A3FF-9BAC-AFCE-1FA32D84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tr-TR" sz="1700" b="0" i="0">
                <a:effectLst/>
                <a:latin typeface="source-serif-pro"/>
              </a:rPr>
              <a:t>P(A|B) = B’nin doğru olduğu bilindiğinde A’nın olma olasılığı</a:t>
            </a:r>
          </a:p>
          <a:p>
            <a:r>
              <a:rPr lang="tr-TR" sz="1700" b="0" i="0">
                <a:effectLst/>
                <a:latin typeface="source-serif-pro"/>
              </a:rPr>
              <a:t>P(B|A) = A’nın doğru olduğu bilindiğinde B’nin olma olasılığı</a:t>
            </a:r>
          </a:p>
          <a:p>
            <a:r>
              <a:rPr lang="tr-TR" sz="1700" b="0" i="0">
                <a:effectLst/>
                <a:latin typeface="source-serif-pro"/>
              </a:rPr>
              <a:t>P(A) = A’nın olma olasılığı</a:t>
            </a:r>
          </a:p>
          <a:p>
            <a:r>
              <a:rPr lang="tr-TR" sz="1700" b="0" i="0">
                <a:effectLst/>
                <a:latin typeface="source-serif-pro"/>
              </a:rPr>
              <a:t>P(B) = B’nin olma olasılığı</a:t>
            </a:r>
          </a:p>
          <a:p>
            <a:pPr marL="0" indent="0">
              <a:buNone/>
            </a:pPr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24382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8FE3E4-3662-42ED-6AA0-25825F2C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b="0" i="0">
                <a:effectLst/>
                <a:latin typeface="source-serif-pro"/>
              </a:rPr>
              <a:t>Örnek sorumuz:</a:t>
            </a:r>
          </a:p>
          <a:p>
            <a:pPr marL="0" indent="0">
              <a:buNone/>
            </a:pPr>
            <a:r>
              <a:rPr lang="tr-TR" sz="2200" b="0" i="0">
                <a:effectLst/>
                <a:latin typeface="source-serif-pro"/>
              </a:rPr>
              <a:t>Hava yağmurlu olduğunda oyun oynar mıyım?</a:t>
            </a:r>
          </a:p>
          <a:p>
            <a:endParaRPr lang="tr-TR" sz="2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4C7586-44E0-BBD7-45C2-62021396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230" y="2290936"/>
            <a:ext cx="10419348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4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DF9B2-E9CA-9A8E-7106-25BD2D99D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3715094"/>
            <a:ext cx="10635343" cy="2461868"/>
          </a:xfrm>
        </p:spPr>
        <p:txBody>
          <a:bodyPr>
            <a:normAutofit lnSpcReduction="10000"/>
          </a:bodyPr>
          <a:lstStyle/>
          <a:p>
            <a:pPr algn="l"/>
            <a:r>
              <a:rPr lang="tr-TR" b="0" i="0">
                <a:solidFill>
                  <a:srgbClr val="292929"/>
                </a:solidFill>
                <a:effectLst/>
                <a:latin typeface="source-serif-pro"/>
              </a:rPr>
              <a:t>P(Evet | Yağmurlu) = P( Yağmurlu | Evet) * P(Evet) / P (Yağmurlu)</a:t>
            </a:r>
          </a:p>
          <a:p>
            <a:pPr algn="l"/>
            <a:r>
              <a:rPr lang="tr-TR" b="0" i="0">
                <a:solidFill>
                  <a:srgbClr val="292929"/>
                </a:solidFill>
                <a:effectLst/>
                <a:latin typeface="source-serif-pro"/>
              </a:rPr>
              <a:t>P(Yağmurlu | Evet) = 2 / 9 = 0.22</a:t>
            </a:r>
          </a:p>
          <a:p>
            <a:pPr algn="l"/>
            <a:r>
              <a:rPr lang="tr-TR" b="0" i="0">
                <a:solidFill>
                  <a:srgbClr val="292929"/>
                </a:solidFill>
                <a:effectLst/>
                <a:latin typeface="source-serif-pro"/>
              </a:rPr>
              <a:t>P (Evet) = 9/14 = 0.64</a:t>
            </a:r>
          </a:p>
          <a:p>
            <a:pPr algn="l"/>
            <a:r>
              <a:rPr lang="tr-TR" b="0" i="0">
                <a:solidFill>
                  <a:srgbClr val="292929"/>
                </a:solidFill>
                <a:effectLst/>
                <a:latin typeface="source-serif-pro"/>
              </a:rPr>
              <a:t>P(Yağmurlu)=5.14 = 0.36</a:t>
            </a:r>
          </a:p>
          <a:p>
            <a:pPr algn="l"/>
            <a:r>
              <a:rPr lang="tr-TR" b="0" i="0">
                <a:solidFill>
                  <a:srgbClr val="292929"/>
                </a:solidFill>
                <a:effectLst/>
                <a:latin typeface="source-serif-pro"/>
              </a:rPr>
              <a:t>P(Evet | Yağmurlu) = 0.22 * 0.64 / 0.36 = 0.39</a:t>
            </a:r>
          </a:p>
          <a:p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34C8C2-2070-8BA1-CE4E-E0846656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0515599" cy="33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76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A50043-2426-A95E-CCB9-93B359E4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Naive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Bayes</a:t>
            </a:r>
            <a:r>
              <a:rPr lang="tr-TR" dirty="0">
                <a:solidFill>
                  <a:srgbClr val="FFFFFF"/>
                </a:solidFill>
              </a:rPr>
              <a:t> Türleri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C5E85C-7BBC-A548-8BDE-14FAB171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6" y="591344"/>
            <a:ext cx="7058024" cy="5585619"/>
          </a:xfrm>
        </p:spPr>
        <p:txBody>
          <a:bodyPr anchor="ctr">
            <a:normAutofit/>
          </a:bodyPr>
          <a:lstStyle/>
          <a:p>
            <a:r>
              <a:rPr lang="tr-TR" sz="2600" b="1" i="0" dirty="0" err="1">
                <a:effectLst/>
                <a:latin typeface="source-serif-pro"/>
              </a:rPr>
              <a:t>Gaussian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Naive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Bayes</a:t>
            </a:r>
            <a:r>
              <a:rPr lang="tr-TR" sz="2600" b="0" i="0" dirty="0">
                <a:effectLst/>
                <a:latin typeface="source-serif-pro"/>
              </a:rPr>
              <a:t>: Eğer özelliklerimiz sürekli değer(</a:t>
            </a:r>
            <a:r>
              <a:rPr lang="tr-TR" sz="2600" b="0" i="0" dirty="0" err="1">
                <a:effectLst/>
                <a:latin typeface="source-serif-pro"/>
              </a:rPr>
              <a:t>continuous</a:t>
            </a:r>
            <a:r>
              <a:rPr lang="tr-TR" sz="2600" b="0" i="0" dirty="0">
                <a:effectLst/>
                <a:latin typeface="source-serif-pro"/>
              </a:rPr>
              <a:t> </a:t>
            </a:r>
            <a:r>
              <a:rPr lang="tr-TR" sz="2600" b="0" i="0" dirty="0" err="1">
                <a:effectLst/>
                <a:latin typeface="source-serif-pro"/>
              </a:rPr>
              <a:t>value</a:t>
            </a:r>
            <a:r>
              <a:rPr lang="tr-TR" sz="2600" b="0" i="0" dirty="0">
                <a:effectLst/>
                <a:latin typeface="source-serif-pro"/>
              </a:rPr>
              <a:t>) ise bu değerlerin bir gauss dağılımı veya diğer bir değişle normal dağılımdan örneklendiğini varsayarak işlem yapılır.</a:t>
            </a:r>
          </a:p>
          <a:p>
            <a:r>
              <a:rPr lang="tr-TR" sz="2600" b="1" i="0" dirty="0" err="1">
                <a:effectLst/>
                <a:latin typeface="source-serif-pro"/>
              </a:rPr>
              <a:t>Multinominal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Naive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Bayes</a:t>
            </a:r>
            <a:r>
              <a:rPr lang="tr-TR" sz="2600" b="1" i="0" dirty="0">
                <a:effectLst/>
                <a:latin typeface="source-serif-pro"/>
              </a:rPr>
              <a:t>: </a:t>
            </a:r>
            <a:r>
              <a:rPr lang="tr-TR" sz="2600" b="0" i="0" dirty="0">
                <a:effectLst/>
                <a:latin typeface="source-serif-pro"/>
              </a:rPr>
              <a:t>Çok sınıflı kategorileri sınıflandırmak için kullanılır. Örneğin bir e-ticaret siteniz varsa pek çok kategoriniz bulunur. (spor, kozmetik, giyim, </a:t>
            </a:r>
            <a:r>
              <a:rPr lang="tr-TR" sz="2600" b="0" i="0" dirty="0" err="1">
                <a:effectLst/>
                <a:latin typeface="source-serif-pro"/>
              </a:rPr>
              <a:t>petshop</a:t>
            </a:r>
            <a:r>
              <a:rPr lang="tr-TR" sz="2600" b="0" i="0" dirty="0">
                <a:effectLst/>
                <a:latin typeface="source-serif-pro"/>
              </a:rPr>
              <a:t>)</a:t>
            </a:r>
          </a:p>
          <a:p>
            <a:r>
              <a:rPr lang="tr-TR" sz="2600" b="1" i="0" dirty="0" err="1">
                <a:effectLst/>
                <a:latin typeface="source-serif-pro"/>
              </a:rPr>
              <a:t>Bernoulli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Naive</a:t>
            </a:r>
            <a:r>
              <a:rPr lang="tr-TR" sz="2600" b="1" i="0" dirty="0">
                <a:effectLst/>
                <a:latin typeface="source-serif-pro"/>
              </a:rPr>
              <a:t> </a:t>
            </a:r>
            <a:r>
              <a:rPr lang="tr-TR" sz="2600" b="1" i="0" dirty="0" err="1">
                <a:effectLst/>
                <a:latin typeface="source-serif-pro"/>
              </a:rPr>
              <a:t>Bayes</a:t>
            </a:r>
            <a:r>
              <a:rPr lang="tr-TR" sz="2600" b="1" i="0" dirty="0">
                <a:effectLst/>
                <a:latin typeface="source-serif-pro"/>
              </a:rPr>
              <a:t>: </a:t>
            </a:r>
            <a:r>
              <a:rPr lang="tr-TR" sz="2600" b="0" i="0" dirty="0" err="1">
                <a:effectLst/>
                <a:latin typeface="source-serif-pro"/>
              </a:rPr>
              <a:t>Multinominal</a:t>
            </a:r>
            <a:r>
              <a:rPr lang="tr-TR" sz="2600" b="0" i="0" dirty="0">
                <a:effectLst/>
                <a:latin typeface="source-serif-pro"/>
              </a:rPr>
              <a:t> </a:t>
            </a:r>
            <a:r>
              <a:rPr lang="tr-TR" sz="2600" b="0" i="0" dirty="0" err="1">
                <a:effectLst/>
                <a:latin typeface="source-serif-pro"/>
              </a:rPr>
              <a:t>Naive</a:t>
            </a:r>
            <a:r>
              <a:rPr lang="tr-TR" sz="2600" b="0" i="0" dirty="0">
                <a:effectLst/>
                <a:latin typeface="source-serif-pro"/>
              </a:rPr>
              <a:t> </a:t>
            </a:r>
            <a:r>
              <a:rPr lang="tr-TR" sz="2600" b="0" i="0" dirty="0" err="1">
                <a:effectLst/>
                <a:latin typeface="source-serif-pro"/>
              </a:rPr>
              <a:t>Bayes’e</a:t>
            </a:r>
            <a:r>
              <a:rPr lang="tr-TR" sz="2600" b="0" i="0" dirty="0">
                <a:effectLst/>
                <a:latin typeface="source-serif-pro"/>
              </a:rPr>
              <a:t> benzer şekilde sınıflandırma yapar. Ancak tahminler sadece ikili(</a:t>
            </a:r>
            <a:r>
              <a:rPr lang="tr-TR" sz="2600" b="0" i="0" dirty="0" err="1">
                <a:effectLst/>
                <a:latin typeface="source-serif-pro"/>
              </a:rPr>
              <a:t>boolean</a:t>
            </a:r>
            <a:r>
              <a:rPr lang="tr-TR" sz="2600" b="0" i="0" dirty="0">
                <a:effectLst/>
                <a:latin typeface="source-serif-pro"/>
              </a:rPr>
              <a:t>) şeklindedir. Evet/Hayır, Spam/Spam Değil, 1/0, Var/Yok gibi.</a:t>
            </a:r>
          </a:p>
          <a:p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04426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5BA4E1-5145-9C96-09D3-0EAEA7C9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Naive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Bayes’in</a:t>
            </a:r>
            <a:r>
              <a:rPr lang="tr-TR" dirty="0">
                <a:solidFill>
                  <a:srgbClr val="FFFFFF"/>
                </a:solidFill>
              </a:rPr>
              <a:t> artıları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B78F97-44AD-C051-9E8C-DC0C80EB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710597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•Her özellik birbirinden bağımsız kabul edildiği için   </a:t>
            </a:r>
            <a:r>
              <a:rPr lang="tr-TR" b="0" dirty="0" err="1">
                <a:effectLst/>
                <a:latin typeface="source-serif-pro"/>
              </a:rPr>
              <a:t>Logistic</a:t>
            </a:r>
            <a:r>
              <a:rPr lang="tr-TR" b="0" dirty="0">
                <a:effectLst/>
                <a:latin typeface="source-serif-pro"/>
              </a:rPr>
              <a:t> </a:t>
            </a:r>
            <a:r>
              <a:rPr lang="tr-TR" b="0" dirty="0" err="1">
                <a:effectLst/>
                <a:latin typeface="source-serif-pro"/>
              </a:rPr>
              <a:t>Regression</a:t>
            </a:r>
            <a:r>
              <a:rPr lang="tr-TR" b="0" dirty="0">
                <a:effectLst/>
                <a:latin typeface="source-serif-pro"/>
              </a:rPr>
              <a:t> gibi modellerden daha iyi performans gösterir.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•Basit ve kolay uygulanabilir.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•Az veriyle iyi işler başarabilir.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•Devamlı ve kesik veriler ile kullanılabilir.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•Yüksek boyutlu verilerde iyi çalışabilir.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•Hızlı olmasından dolayı gerçek zamanlı sistemlerde kullanılabilir.</a:t>
            </a:r>
          </a:p>
          <a:p>
            <a:pPr marL="0" indent="0">
              <a:buNone/>
            </a:pPr>
            <a:r>
              <a:rPr lang="tr-TR" b="0" dirty="0">
                <a:effectLst/>
                <a:latin typeface="source-serif-pro"/>
              </a:rPr>
              <a:t>•Alakasız özelliklerle ilişkiye girmemektedir.</a:t>
            </a:r>
          </a:p>
        </p:txBody>
      </p:sp>
    </p:spTree>
    <p:extLst>
      <p:ext uri="{BB962C8B-B14F-4D97-AF65-F5344CB8AC3E}">
        <p14:creationId xmlns:p14="http://schemas.microsoft.com/office/powerpoint/2010/main" val="140975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1F1D65C-2AA5-E363-A183-221CB945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Naive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Bayes’in</a:t>
            </a:r>
            <a:r>
              <a:rPr lang="tr-TR" dirty="0">
                <a:solidFill>
                  <a:srgbClr val="FFFFFF"/>
                </a:solidFill>
              </a:rPr>
              <a:t> eksileri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0BBB38-2844-8ED9-43EA-C10D4C07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b="0" i="0" dirty="0">
                <a:effectLst/>
                <a:latin typeface="source-serif-pro"/>
              </a:rPr>
              <a:t>• Değişkenler arası ilişkiler modellenemez çünkü özellikler birbirinden bağımsız varsayılarak işlemler yapılır.</a:t>
            </a:r>
          </a:p>
          <a:p>
            <a:pPr>
              <a:buSzPct val="130000"/>
            </a:pPr>
            <a:r>
              <a:rPr lang="tr-TR" b="0" i="0" dirty="0">
                <a:effectLst/>
                <a:latin typeface="source-serif-pro"/>
              </a:rPr>
              <a:t>Gerçek hayatta her özellik bir noktada birbirine bağımlıdır.</a:t>
            </a:r>
          </a:p>
          <a:p>
            <a:pPr>
              <a:buSzPct val="130000"/>
            </a:pPr>
            <a:r>
              <a:rPr lang="pl-PL" b="0" i="0" dirty="0">
                <a:effectLst/>
                <a:latin typeface="source-serif-pro"/>
              </a:rPr>
              <a:t>Zero Probability problemi ile karşı karşıya kal</a:t>
            </a:r>
            <a:r>
              <a:rPr lang="tr-TR" b="0" i="0" dirty="0" err="1">
                <a:effectLst/>
                <a:latin typeface="source-serif-pro"/>
              </a:rPr>
              <a:t>ınabilir</a:t>
            </a:r>
            <a:r>
              <a:rPr lang="pl-PL" b="0" i="0" dirty="0">
                <a:effectLst/>
                <a:latin typeface="source-serif-pro"/>
              </a:rPr>
              <a:t>.</a:t>
            </a:r>
            <a:endParaRPr lang="tr-TR" b="0" i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95774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578</Words>
  <Application>Microsoft Office PowerPoint</Application>
  <PresentationFormat>Geniş ekran</PresentationFormat>
  <Paragraphs>58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source-serif-pro</vt:lpstr>
      <vt:lpstr>Office Teması</vt:lpstr>
      <vt:lpstr>Naive Bayes</vt:lpstr>
      <vt:lpstr>Genel Bakış</vt:lpstr>
      <vt:lpstr>Naive Bayes nedir?</vt:lpstr>
      <vt:lpstr>Naive Bayes nasıl çalışır?</vt:lpstr>
      <vt:lpstr>PowerPoint Sunusu</vt:lpstr>
      <vt:lpstr>PowerPoint Sunusu</vt:lpstr>
      <vt:lpstr>Naive Bayes Türleri</vt:lpstr>
      <vt:lpstr>Naive Bayes’in artıları</vt:lpstr>
      <vt:lpstr>Naive Bayes’in eksileri</vt:lpstr>
      <vt:lpstr>Zero Probability problemi nedir?</vt:lpstr>
      <vt:lpstr>Zero Probability nasıl çözülür?</vt:lpstr>
      <vt:lpstr>Zero Probability nasıl çözülür?</vt:lpstr>
      <vt:lpstr>Naive Bayes Uygulama Alanları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creator>Taner Solak</dc:creator>
  <cp:lastModifiedBy>Taner Solak</cp:lastModifiedBy>
  <cp:revision>1</cp:revision>
  <dcterms:created xsi:type="dcterms:W3CDTF">2022-12-03T12:26:46Z</dcterms:created>
  <dcterms:modified xsi:type="dcterms:W3CDTF">2022-12-03T19:22:01Z</dcterms:modified>
</cp:coreProperties>
</file>