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  <p:sldMasterId id="2147483688" r:id="rId2"/>
  </p:sldMasterIdLst>
  <p:notesMasterIdLst>
    <p:notesMasterId r:id="rId10"/>
  </p:notesMasterIdLst>
  <p:sldIdLst>
    <p:sldId id="256" r:id="rId3"/>
    <p:sldId id="257" r:id="rId4"/>
    <p:sldId id="259" r:id="rId5"/>
    <p:sldId id="307" r:id="rId6"/>
    <p:sldId id="311" r:id="rId7"/>
    <p:sldId id="310" r:id="rId8"/>
    <p:sldId id="30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2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fe03d009e_2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6fe03d009e_2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fe03d009e_2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g6fe03d009e_2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3d009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6fe03d009e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3d009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6fe03d009e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518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3d009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6fe03d009e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559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fe03d009e_2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7" name="Google Shape;817;g6fe03d009e_2_3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DeltaresNL/" TargetMode="External"/><Relationship Id="rId13" Type="http://schemas.openxmlformats.org/officeDocument/2006/relationships/image" Target="../media/image11.png"/><Relationship Id="rId3" Type="http://schemas.openxmlformats.org/officeDocument/2006/relationships/hyperlink" Target="mailto:info@deltares.nl" TargetMode="External"/><Relationship Id="rId7" Type="http://schemas.openxmlformats.org/officeDocument/2006/relationships/hyperlink" Target="https://www.instagram.com/deltares/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deltares.nl/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www.linkedin.com/company/deltares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hyperlink" Target="https://twitter.com/deltares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">
  <p:cSld name="Intro">
    <p:bg>
      <p:bgPr>
        <a:solidFill>
          <a:schemeClr val="accen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67000" y="-918000"/>
            <a:ext cx="78840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2600"/>
              <a:buFont typeface="Arial"/>
              <a:buNone/>
              <a:defRPr>
                <a:solidFill>
                  <a:srgbClr val="E6E6E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830243" y="2426821"/>
            <a:ext cx="1485003" cy="290505"/>
          </a:xfrm>
          <a:custGeom>
            <a:avLst/>
            <a:gdLst/>
            <a:ahLst/>
            <a:cxnLst/>
            <a:rect l="l" t="t" r="r" b="b"/>
            <a:pathLst>
              <a:path w="13524" h="2648" extrusionOk="0">
                <a:moveTo>
                  <a:pt x="2160" y="1264"/>
                </a:moveTo>
                <a:cubicBezTo>
                  <a:pt x="2160" y="368"/>
                  <a:pt x="1656" y="0"/>
                  <a:pt x="840" y="0"/>
                </a:cubicBezTo>
                <a:cubicBezTo>
                  <a:pt x="584" y="0"/>
                  <a:pt x="336" y="0"/>
                  <a:pt x="208" y="8"/>
                </a:cubicBezTo>
                <a:cubicBezTo>
                  <a:pt x="80" y="16"/>
                  <a:pt x="0" y="32"/>
                  <a:pt x="0" y="160"/>
                </a:cubicBezTo>
                <a:cubicBezTo>
                  <a:pt x="0" y="2608"/>
                  <a:pt x="0" y="2608"/>
                  <a:pt x="0" y="2608"/>
                </a:cubicBezTo>
                <a:cubicBezTo>
                  <a:pt x="0" y="2608"/>
                  <a:pt x="344" y="2648"/>
                  <a:pt x="728" y="2648"/>
                </a:cubicBezTo>
                <a:cubicBezTo>
                  <a:pt x="1560" y="2648"/>
                  <a:pt x="2160" y="2160"/>
                  <a:pt x="2160" y="1264"/>
                </a:cubicBezTo>
                <a:close/>
                <a:moveTo>
                  <a:pt x="1624" y="1304"/>
                </a:moveTo>
                <a:cubicBezTo>
                  <a:pt x="1624" y="1880"/>
                  <a:pt x="1272" y="2224"/>
                  <a:pt x="776" y="2224"/>
                </a:cubicBezTo>
                <a:cubicBezTo>
                  <a:pt x="616" y="2224"/>
                  <a:pt x="504" y="2204"/>
                  <a:pt x="504" y="2204"/>
                </a:cubicBezTo>
                <a:cubicBezTo>
                  <a:pt x="504" y="428"/>
                  <a:pt x="504" y="428"/>
                  <a:pt x="504" y="428"/>
                </a:cubicBezTo>
                <a:cubicBezTo>
                  <a:pt x="504" y="428"/>
                  <a:pt x="648" y="416"/>
                  <a:pt x="808" y="416"/>
                </a:cubicBezTo>
                <a:cubicBezTo>
                  <a:pt x="1384" y="416"/>
                  <a:pt x="1624" y="728"/>
                  <a:pt x="1624" y="1304"/>
                </a:cubicBezTo>
                <a:close/>
                <a:moveTo>
                  <a:pt x="2432" y="1664"/>
                </a:moveTo>
                <a:cubicBezTo>
                  <a:pt x="2432" y="2320"/>
                  <a:pt x="2752" y="2648"/>
                  <a:pt x="3408" y="2648"/>
                </a:cubicBezTo>
                <a:cubicBezTo>
                  <a:pt x="3680" y="2648"/>
                  <a:pt x="3888" y="2592"/>
                  <a:pt x="4016" y="2544"/>
                </a:cubicBezTo>
                <a:cubicBezTo>
                  <a:pt x="4016" y="2168"/>
                  <a:pt x="4016" y="2168"/>
                  <a:pt x="4016" y="2168"/>
                </a:cubicBezTo>
                <a:cubicBezTo>
                  <a:pt x="3888" y="2216"/>
                  <a:pt x="3664" y="2264"/>
                  <a:pt x="3472" y="2264"/>
                </a:cubicBezTo>
                <a:cubicBezTo>
                  <a:pt x="3120" y="2264"/>
                  <a:pt x="2928" y="2080"/>
                  <a:pt x="2928" y="1728"/>
                </a:cubicBezTo>
                <a:cubicBezTo>
                  <a:pt x="3912" y="1728"/>
                  <a:pt x="3912" y="1728"/>
                  <a:pt x="3912" y="1728"/>
                </a:cubicBezTo>
                <a:cubicBezTo>
                  <a:pt x="4072" y="1728"/>
                  <a:pt x="4136" y="1688"/>
                  <a:pt x="4136" y="1576"/>
                </a:cubicBezTo>
                <a:cubicBezTo>
                  <a:pt x="4136" y="1504"/>
                  <a:pt x="4136" y="1504"/>
                  <a:pt x="4136" y="1504"/>
                </a:cubicBezTo>
                <a:cubicBezTo>
                  <a:pt x="4136" y="1024"/>
                  <a:pt x="3880" y="648"/>
                  <a:pt x="3336" y="648"/>
                </a:cubicBezTo>
                <a:cubicBezTo>
                  <a:pt x="2760" y="648"/>
                  <a:pt x="2432" y="1088"/>
                  <a:pt x="2432" y="1664"/>
                </a:cubicBezTo>
                <a:close/>
                <a:moveTo>
                  <a:pt x="3320" y="1016"/>
                </a:moveTo>
                <a:cubicBezTo>
                  <a:pt x="3528" y="1016"/>
                  <a:pt x="3640" y="1160"/>
                  <a:pt x="3640" y="1400"/>
                </a:cubicBezTo>
                <a:cubicBezTo>
                  <a:pt x="2936" y="1400"/>
                  <a:pt x="2936" y="1400"/>
                  <a:pt x="2936" y="1400"/>
                </a:cubicBezTo>
                <a:cubicBezTo>
                  <a:pt x="2968" y="1160"/>
                  <a:pt x="3112" y="1016"/>
                  <a:pt x="3320" y="1016"/>
                </a:cubicBezTo>
                <a:close/>
                <a:moveTo>
                  <a:pt x="5000" y="8"/>
                </a:moveTo>
                <a:cubicBezTo>
                  <a:pt x="4728" y="8"/>
                  <a:pt x="4728" y="8"/>
                  <a:pt x="4728" y="8"/>
                </a:cubicBezTo>
                <a:cubicBezTo>
                  <a:pt x="4568" y="8"/>
                  <a:pt x="4504" y="48"/>
                  <a:pt x="4504" y="160"/>
                </a:cubicBezTo>
                <a:cubicBezTo>
                  <a:pt x="4504" y="2016"/>
                  <a:pt x="4504" y="2016"/>
                  <a:pt x="4504" y="2016"/>
                </a:cubicBezTo>
                <a:cubicBezTo>
                  <a:pt x="4504" y="2464"/>
                  <a:pt x="4640" y="2648"/>
                  <a:pt x="5008" y="2648"/>
                </a:cubicBezTo>
                <a:cubicBezTo>
                  <a:pt x="5184" y="2648"/>
                  <a:pt x="5336" y="2596"/>
                  <a:pt x="5336" y="2596"/>
                </a:cubicBezTo>
                <a:cubicBezTo>
                  <a:pt x="5336" y="2232"/>
                  <a:pt x="5336" y="2232"/>
                  <a:pt x="5336" y="2232"/>
                </a:cubicBezTo>
                <a:cubicBezTo>
                  <a:pt x="5336" y="2232"/>
                  <a:pt x="5248" y="2256"/>
                  <a:pt x="5168" y="2256"/>
                </a:cubicBezTo>
                <a:cubicBezTo>
                  <a:pt x="5068" y="2256"/>
                  <a:pt x="5000" y="2208"/>
                  <a:pt x="5000" y="2000"/>
                </a:cubicBezTo>
                <a:lnTo>
                  <a:pt x="5000" y="8"/>
                </a:lnTo>
                <a:close/>
                <a:moveTo>
                  <a:pt x="6136" y="8"/>
                </a:moveTo>
                <a:cubicBezTo>
                  <a:pt x="5872" y="8"/>
                  <a:pt x="5872" y="8"/>
                  <a:pt x="5872" y="8"/>
                </a:cubicBezTo>
                <a:cubicBezTo>
                  <a:pt x="5712" y="8"/>
                  <a:pt x="5648" y="48"/>
                  <a:pt x="5648" y="160"/>
                </a:cubicBezTo>
                <a:cubicBezTo>
                  <a:pt x="5648" y="2016"/>
                  <a:pt x="5648" y="2016"/>
                  <a:pt x="5648" y="2016"/>
                </a:cubicBezTo>
                <a:cubicBezTo>
                  <a:pt x="5648" y="2464"/>
                  <a:pt x="5792" y="2648"/>
                  <a:pt x="6208" y="2648"/>
                </a:cubicBezTo>
                <a:cubicBezTo>
                  <a:pt x="6432" y="2648"/>
                  <a:pt x="6600" y="2596"/>
                  <a:pt x="6600" y="2596"/>
                </a:cubicBezTo>
                <a:cubicBezTo>
                  <a:pt x="6600" y="2216"/>
                  <a:pt x="6600" y="2216"/>
                  <a:pt x="6600" y="2216"/>
                </a:cubicBezTo>
                <a:cubicBezTo>
                  <a:pt x="6600" y="2216"/>
                  <a:pt x="6480" y="2248"/>
                  <a:pt x="6368" y="2248"/>
                </a:cubicBezTo>
                <a:cubicBezTo>
                  <a:pt x="6224" y="2248"/>
                  <a:pt x="6136" y="2176"/>
                  <a:pt x="6136" y="1936"/>
                </a:cubicBezTo>
                <a:cubicBezTo>
                  <a:pt x="6136" y="1072"/>
                  <a:pt x="6136" y="1072"/>
                  <a:pt x="6136" y="1072"/>
                </a:cubicBezTo>
                <a:cubicBezTo>
                  <a:pt x="6376" y="1072"/>
                  <a:pt x="6376" y="1072"/>
                  <a:pt x="6376" y="1072"/>
                </a:cubicBezTo>
                <a:cubicBezTo>
                  <a:pt x="6536" y="1072"/>
                  <a:pt x="6600" y="1032"/>
                  <a:pt x="6600" y="920"/>
                </a:cubicBezTo>
                <a:cubicBezTo>
                  <a:pt x="6600" y="688"/>
                  <a:pt x="6600" y="688"/>
                  <a:pt x="6600" y="688"/>
                </a:cubicBezTo>
                <a:cubicBezTo>
                  <a:pt x="6136" y="688"/>
                  <a:pt x="6136" y="688"/>
                  <a:pt x="6136" y="688"/>
                </a:cubicBezTo>
                <a:lnTo>
                  <a:pt x="6136" y="8"/>
                </a:lnTo>
                <a:close/>
                <a:moveTo>
                  <a:pt x="6840" y="1744"/>
                </a:moveTo>
                <a:cubicBezTo>
                  <a:pt x="6840" y="2400"/>
                  <a:pt x="7256" y="2648"/>
                  <a:pt x="7768" y="2648"/>
                </a:cubicBezTo>
                <a:cubicBezTo>
                  <a:pt x="8088" y="2648"/>
                  <a:pt x="8416" y="2584"/>
                  <a:pt x="8608" y="2504"/>
                </a:cubicBezTo>
                <a:cubicBezTo>
                  <a:pt x="8608" y="752"/>
                  <a:pt x="8608" y="752"/>
                  <a:pt x="8608" y="752"/>
                </a:cubicBezTo>
                <a:cubicBezTo>
                  <a:pt x="8416" y="696"/>
                  <a:pt x="8176" y="648"/>
                  <a:pt x="7920" y="648"/>
                </a:cubicBezTo>
                <a:cubicBezTo>
                  <a:pt x="7248" y="648"/>
                  <a:pt x="6840" y="1088"/>
                  <a:pt x="6840" y="1744"/>
                </a:cubicBezTo>
                <a:close/>
                <a:moveTo>
                  <a:pt x="7352" y="1696"/>
                </a:moveTo>
                <a:cubicBezTo>
                  <a:pt x="7352" y="1232"/>
                  <a:pt x="7584" y="1032"/>
                  <a:pt x="7872" y="1032"/>
                </a:cubicBezTo>
                <a:cubicBezTo>
                  <a:pt x="8016" y="1032"/>
                  <a:pt x="8120" y="1060"/>
                  <a:pt x="8120" y="1060"/>
                </a:cubicBezTo>
                <a:cubicBezTo>
                  <a:pt x="8120" y="2216"/>
                  <a:pt x="8120" y="2216"/>
                  <a:pt x="8120" y="2216"/>
                </a:cubicBezTo>
                <a:cubicBezTo>
                  <a:pt x="8120" y="2216"/>
                  <a:pt x="8016" y="2264"/>
                  <a:pt x="7808" y="2264"/>
                </a:cubicBezTo>
                <a:cubicBezTo>
                  <a:pt x="7488" y="2264"/>
                  <a:pt x="7352" y="2048"/>
                  <a:pt x="7352" y="1696"/>
                </a:cubicBezTo>
                <a:close/>
                <a:moveTo>
                  <a:pt x="9112" y="2608"/>
                </a:moveTo>
                <a:cubicBezTo>
                  <a:pt x="9608" y="2608"/>
                  <a:pt x="9608" y="2608"/>
                  <a:pt x="9608" y="2608"/>
                </a:cubicBezTo>
                <a:cubicBezTo>
                  <a:pt x="9608" y="1440"/>
                  <a:pt x="9608" y="1440"/>
                  <a:pt x="9608" y="1440"/>
                </a:cubicBezTo>
                <a:cubicBezTo>
                  <a:pt x="9608" y="1168"/>
                  <a:pt x="9680" y="1072"/>
                  <a:pt x="9872" y="1072"/>
                </a:cubicBezTo>
                <a:cubicBezTo>
                  <a:pt x="9896" y="1072"/>
                  <a:pt x="9896" y="1072"/>
                  <a:pt x="9896" y="1072"/>
                </a:cubicBezTo>
                <a:cubicBezTo>
                  <a:pt x="10040" y="1072"/>
                  <a:pt x="10112" y="1048"/>
                  <a:pt x="10112" y="920"/>
                </a:cubicBezTo>
                <a:cubicBezTo>
                  <a:pt x="10112" y="688"/>
                  <a:pt x="10112" y="688"/>
                  <a:pt x="10112" y="688"/>
                </a:cubicBezTo>
                <a:cubicBezTo>
                  <a:pt x="9808" y="688"/>
                  <a:pt x="9808" y="688"/>
                  <a:pt x="9808" y="688"/>
                </a:cubicBezTo>
                <a:cubicBezTo>
                  <a:pt x="9264" y="688"/>
                  <a:pt x="9112" y="1024"/>
                  <a:pt x="9112" y="1440"/>
                </a:cubicBezTo>
                <a:lnTo>
                  <a:pt x="9112" y="2608"/>
                </a:lnTo>
                <a:close/>
                <a:moveTo>
                  <a:pt x="10224" y="1664"/>
                </a:moveTo>
                <a:cubicBezTo>
                  <a:pt x="10224" y="2320"/>
                  <a:pt x="10544" y="2648"/>
                  <a:pt x="11200" y="2648"/>
                </a:cubicBezTo>
                <a:cubicBezTo>
                  <a:pt x="11472" y="2648"/>
                  <a:pt x="11680" y="2592"/>
                  <a:pt x="11808" y="2544"/>
                </a:cubicBezTo>
                <a:cubicBezTo>
                  <a:pt x="11808" y="2168"/>
                  <a:pt x="11808" y="2168"/>
                  <a:pt x="11808" y="2168"/>
                </a:cubicBezTo>
                <a:cubicBezTo>
                  <a:pt x="11680" y="2216"/>
                  <a:pt x="11456" y="2264"/>
                  <a:pt x="11264" y="2264"/>
                </a:cubicBezTo>
                <a:cubicBezTo>
                  <a:pt x="10912" y="2264"/>
                  <a:pt x="10720" y="2080"/>
                  <a:pt x="10720" y="1728"/>
                </a:cubicBezTo>
                <a:cubicBezTo>
                  <a:pt x="11704" y="1728"/>
                  <a:pt x="11704" y="1728"/>
                  <a:pt x="11704" y="1728"/>
                </a:cubicBezTo>
                <a:cubicBezTo>
                  <a:pt x="11864" y="1728"/>
                  <a:pt x="11928" y="1688"/>
                  <a:pt x="11928" y="1576"/>
                </a:cubicBezTo>
                <a:cubicBezTo>
                  <a:pt x="11928" y="1504"/>
                  <a:pt x="11928" y="1504"/>
                  <a:pt x="11928" y="1504"/>
                </a:cubicBezTo>
                <a:cubicBezTo>
                  <a:pt x="11928" y="1024"/>
                  <a:pt x="11672" y="648"/>
                  <a:pt x="11128" y="648"/>
                </a:cubicBezTo>
                <a:cubicBezTo>
                  <a:pt x="10552" y="648"/>
                  <a:pt x="10224" y="1088"/>
                  <a:pt x="10224" y="1664"/>
                </a:cubicBezTo>
                <a:close/>
                <a:moveTo>
                  <a:pt x="11112" y="1016"/>
                </a:moveTo>
                <a:cubicBezTo>
                  <a:pt x="11320" y="1016"/>
                  <a:pt x="11432" y="1160"/>
                  <a:pt x="11432" y="1400"/>
                </a:cubicBezTo>
                <a:cubicBezTo>
                  <a:pt x="10728" y="1400"/>
                  <a:pt x="10728" y="1400"/>
                  <a:pt x="10728" y="1400"/>
                </a:cubicBezTo>
                <a:cubicBezTo>
                  <a:pt x="10760" y="1160"/>
                  <a:pt x="10904" y="1016"/>
                  <a:pt x="11112" y="1016"/>
                </a:cubicBezTo>
                <a:close/>
                <a:moveTo>
                  <a:pt x="12232" y="1264"/>
                </a:moveTo>
                <a:cubicBezTo>
                  <a:pt x="12232" y="1904"/>
                  <a:pt x="13012" y="1728"/>
                  <a:pt x="13012" y="2064"/>
                </a:cubicBezTo>
                <a:cubicBezTo>
                  <a:pt x="13012" y="2192"/>
                  <a:pt x="12888" y="2264"/>
                  <a:pt x="12696" y="2264"/>
                </a:cubicBezTo>
                <a:cubicBezTo>
                  <a:pt x="12552" y="2264"/>
                  <a:pt x="12396" y="2240"/>
                  <a:pt x="12284" y="2208"/>
                </a:cubicBezTo>
                <a:cubicBezTo>
                  <a:pt x="12276" y="2608"/>
                  <a:pt x="12276" y="2608"/>
                  <a:pt x="12276" y="2608"/>
                </a:cubicBezTo>
                <a:cubicBezTo>
                  <a:pt x="12388" y="2632"/>
                  <a:pt x="12528" y="2648"/>
                  <a:pt x="12672" y="2648"/>
                </a:cubicBezTo>
                <a:cubicBezTo>
                  <a:pt x="13184" y="2648"/>
                  <a:pt x="13524" y="2400"/>
                  <a:pt x="13524" y="2016"/>
                </a:cubicBezTo>
                <a:cubicBezTo>
                  <a:pt x="13524" y="1392"/>
                  <a:pt x="12736" y="1520"/>
                  <a:pt x="12736" y="1216"/>
                </a:cubicBezTo>
                <a:cubicBezTo>
                  <a:pt x="12736" y="1088"/>
                  <a:pt x="12848" y="1024"/>
                  <a:pt x="13024" y="1024"/>
                </a:cubicBezTo>
                <a:cubicBezTo>
                  <a:pt x="13088" y="1024"/>
                  <a:pt x="13152" y="1028"/>
                  <a:pt x="13200" y="1028"/>
                </a:cubicBezTo>
                <a:cubicBezTo>
                  <a:pt x="13312" y="1028"/>
                  <a:pt x="13400" y="1008"/>
                  <a:pt x="13400" y="816"/>
                </a:cubicBezTo>
                <a:cubicBezTo>
                  <a:pt x="13400" y="680"/>
                  <a:pt x="13400" y="680"/>
                  <a:pt x="13400" y="680"/>
                </a:cubicBezTo>
                <a:cubicBezTo>
                  <a:pt x="13400" y="680"/>
                  <a:pt x="13224" y="648"/>
                  <a:pt x="13048" y="648"/>
                </a:cubicBezTo>
                <a:cubicBezTo>
                  <a:pt x="12504" y="648"/>
                  <a:pt x="12232" y="928"/>
                  <a:pt x="12232" y="126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 rot="-5400000">
            <a:off x="92727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 rot="-5400000">
            <a:off x="75187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92645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200" y="4460400"/>
            <a:ext cx="2381400" cy="5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 (met animatie)">
  <p:cSld name="Intro (met animatie)">
    <p:bg>
      <p:bgPr>
        <a:solidFill>
          <a:schemeClr val="accen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3288600" y="1185300"/>
            <a:ext cx="2673000" cy="2673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0EBBF0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180600" y="1347300"/>
            <a:ext cx="2673000" cy="2673000"/>
          </a:xfrm>
          <a:prstGeom prst="ellipse">
            <a:avLst/>
          </a:prstGeom>
          <a:gradFill>
            <a:gsLst>
              <a:gs pos="0">
                <a:srgbClr val="00B389">
                  <a:alpha val="0"/>
                </a:srgbClr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2342407" y="739239"/>
            <a:ext cx="5272500" cy="35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567000" y="-918000"/>
            <a:ext cx="78840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2600"/>
              <a:buFont typeface="Arial"/>
              <a:buNone/>
              <a:defRPr>
                <a:solidFill>
                  <a:srgbClr val="E6E6E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830243" y="2426821"/>
            <a:ext cx="1485003" cy="290505"/>
          </a:xfrm>
          <a:custGeom>
            <a:avLst/>
            <a:gdLst/>
            <a:ahLst/>
            <a:cxnLst/>
            <a:rect l="l" t="t" r="r" b="b"/>
            <a:pathLst>
              <a:path w="13524" h="2648" extrusionOk="0">
                <a:moveTo>
                  <a:pt x="2160" y="1264"/>
                </a:moveTo>
                <a:cubicBezTo>
                  <a:pt x="2160" y="368"/>
                  <a:pt x="1656" y="0"/>
                  <a:pt x="840" y="0"/>
                </a:cubicBezTo>
                <a:cubicBezTo>
                  <a:pt x="584" y="0"/>
                  <a:pt x="336" y="0"/>
                  <a:pt x="208" y="8"/>
                </a:cubicBezTo>
                <a:cubicBezTo>
                  <a:pt x="80" y="16"/>
                  <a:pt x="0" y="32"/>
                  <a:pt x="0" y="160"/>
                </a:cubicBezTo>
                <a:cubicBezTo>
                  <a:pt x="0" y="2608"/>
                  <a:pt x="0" y="2608"/>
                  <a:pt x="0" y="2608"/>
                </a:cubicBezTo>
                <a:cubicBezTo>
                  <a:pt x="0" y="2608"/>
                  <a:pt x="344" y="2648"/>
                  <a:pt x="728" y="2648"/>
                </a:cubicBezTo>
                <a:cubicBezTo>
                  <a:pt x="1560" y="2648"/>
                  <a:pt x="2160" y="2160"/>
                  <a:pt x="2160" y="1264"/>
                </a:cubicBezTo>
                <a:close/>
                <a:moveTo>
                  <a:pt x="1624" y="1304"/>
                </a:moveTo>
                <a:cubicBezTo>
                  <a:pt x="1624" y="1880"/>
                  <a:pt x="1272" y="2224"/>
                  <a:pt x="776" y="2224"/>
                </a:cubicBezTo>
                <a:cubicBezTo>
                  <a:pt x="616" y="2224"/>
                  <a:pt x="504" y="2204"/>
                  <a:pt x="504" y="2204"/>
                </a:cubicBezTo>
                <a:cubicBezTo>
                  <a:pt x="504" y="428"/>
                  <a:pt x="504" y="428"/>
                  <a:pt x="504" y="428"/>
                </a:cubicBezTo>
                <a:cubicBezTo>
                  <a:pt x="504" y="428"/>
                  <a:pt x="648" y="416"/>
                  <a:pt x="808" y="416"/>
                </a:cubicBezTo>
                <a:cubicBezTo>
                  <a:pt x="1384" y="416"/>
                  <a:pt x="1624" y="728"/>
                  <a:pt x="1624" y="1304"/>
                </a:cubicBezTo>
                <a:close/>
                <a:moveTo>
                  <a:pt x="2432" y="1664"/>
                </a:moveTo>
                <a:cubicBezTo>
                  <a:pt x="2432" y="2320"/>
                  <a:pt x="2752" y="2648"/>
                  <a:pt x="3408" y="2648"/>
                </a:cubicBezTo>
                <a:cubicBezTo>
                  <a:pt x="3680" y="2648"/>
                  <a:pt x="3888" y="2592"/>
                  <a:pt x="4016" y="2544"/>
                </a:cubicBezTo>
                <a:cubicBezTo>
                  <a:pt x="4016" y="2168"/>
                  <a:pt x="4016" y="2168"/>
                  <a:pt x="4016" y="2168"/>
                </a:cubicBezTo>
                <a:cubicBezTo>
                  <a:pt x="3888" y="2216"/>
                  <a:pt x="3664" y="2264"/>
                  <a:pt x="3472" y="2264"/>
                </a:cubicBezTo>
                <a:cubicBezTo>
                  <a:pt x="3120" y="2264"/>
                  <a:pt x="2928" y="2080"/>
                  <a:pt x="2928" y="1728"/>
                </a:cubicBezTo>
                <a:cubicBezTo>
                  <a:pt x="3912" y="1728"/>
                  <a:pt x="3912" y="1728"/>
                  <a:pt x="3912" y="1728"/>
                </a:cubicBezTo>
                <a:cubicBezTo>
                  <a:pt x="4072" y="1728"/>
                  <a:pt x="4136" y="1688"/>
                  <a:pt x="4136" y="1576"/>
                </a:cubicBezTo>
                <a:cubicBezTo>
                  <a:pt x="4136" y="1504"/>
                  <a:pt x="4136" y="1504"/>
                  <a:pt x="4136" y="1504"/>
                </a:cubicBezTo>
                <a:cubicBezTo>
                  <a:pt x="4136" y="1024"/>
                  <a:pt x="3880" y="648"/>
                  <a:pt x="3336" y="648"/>
                </a:cubicBezTo>
                <a:cubicBezTo>
                  <a:pt x="2760" y="648"/>
                  <a:pt x="2432" y="1088"/>
                  <a:pt x="2432" y="1664"/>
                </a:cubicBezTo>
                <a:close/>
                <a:moveTo>
                  <a:pt x="3320" y="1016"/>
                </a:moveTo>
                <a:cubicBezTo>
                  <a:pt x="3528" y="1016"/>
                  <a:pt x="3640" y="1160"/>
                  <a:pt x="3640" y="1400"/>
                </a:cubicBezTo>
                <a:cubicBezTo>
                  <a:pt x="2936" y="1400"/>
                  <a:pt x="2936" y="1400"/>
                  <a:pt x="2936" y="1400"/>
                </a:cubicBezTo>
                <a:cubicBezTo>
                  <a:pt x="2968" y="1160"/>
                  <a:pt x="3112" y="1016"/>
                  <a:pt x="3320" y="1016"/>
                </a:cubicBezTo>
                <a:close/>
                <a:moveTo>
                  <a:pt x="5000" y="8"/>
                </a:moveTo>
                <a:cubicBezTo>
                  <a:pt x="4728" y="8"/>
                  <a:pt x="4728" y="8"/>
                  <a:pt x="4728" y="8"/>
                </a:cubicBezTo>
                <a:cubicBezTo>
                  <a:pt x="4568" y="8"/>
                  <a:pt x="4504" y="48"/>
                  <a:pt x="4504" y="160"/>
                </a:cubicBezTo>
                <a:cubicBezTo>
                  <a:pt x="4504" y="2016"/>
                  <a:pt x="4504" y="2016"/>
                  <a:pt x="4504" y="2016"/>
                </a:cubicBezTo>
                <a:cubicBezTo>
                  <a:pt x="4504" y="2464"/>
                  <a:pt x="4640" y="2648"/>
                  <a:pt x="5008" y="2648"/>
                </a:cubicBezTo>
                <a:cubicBezTo>
                  <a:pt x="5184" y="2648"/>
                  <a:pt x="5336" y="2596"/>
                  <a:pt x="5336" y="2596"/>
                </a:cubicBezTo>
                <a:cubicBezTo>
                  <a:pt x="5336" y="2232"/>
                  <a:pt x="5336" y="2232"/>
                  <a:pt x="5336" y="2232"/>
                </a:cubicBezTo>
                <a:cubicBezTo>
                  <a:pt x="5336" y="2232"/>
                  <a:pt x="5248" y="2256"/>
                  <a:pt x="5168" y="2256"/>
                </a:cubicBezTo>
                <a:cubicBezTo>
                  <a:pt x="5068" y="2256"/>
                  <a:pt x="5000" y="2208"/>
                  <a:pt x="5000" y="2000"/>
                </a:cubicBezTo>
                <a:lnTo>
                  <a:pt x="5000" y="8"/>
                </a:lnTo>
                <a:close/>
                <a:moveTo>
                  <a:pt x="6136" y="8"/>
                </a:moveTo>
                <a:cubicBezTo>
                  <a:pt x="5872" y="8"/>
                  <a:pt x="5872" y="8"/>
                  <a:pt x="5872" y="8"/>
                </a:cubicBezTo>
                <a:cubicBezTo>
                  <a:pt x="5712" y="8"/>
                  <a:pt x="5648" y="48"/>
                  <a:pt x="5648" y="160"/>
                </a:cubicBezTo>
                <a:cubicBezTo>
                  <a:pt x="5648" y="2016"/>
                  <a:pt x="5648" y="2016"/>
                  <a:pt x="5648" y="2016"/>
                </a:cubicBezTo>
                <a:cubicBezTo>
                  <a:pt x="5648" y="2464"/>
                  <a:pt x="5792" y="2648"/>
                  <a:pt x="6208" y="2648"/>
                </a:cubicBezTo>
                <a:cubicBezTo>
                  <a:pt x="6432" y="2648"/>
                  <a:pt x="6600" y="2596"/>
                  <a:pt x="6600" y="2596"/>
                </a:cubicBezTo>
                <a:cubicBezTo>
                  <a:pt x="6600" y="2216"/>
                  <a:pt x="6600" y="2216"/>
                  <a:pt x="6600" y="2216"/>
                </a:cubicBezTo>
                <a:cubicBezTo>
                  <a:pt x="6600" y="2216"/>
                  <a:pt x="6480" y="2248"/>
                  <a:pt x="6368" y="2248"/>
                </a:cubicBezTo>
                <a:cubicBezTo>
                  <a:pt x="6224" y="2248"/>
                  <a:pt x="6136" y="2176"/>
                  <a:pt x="6136" y="1936"/>
                </a:cubicBezTo>
                <a:cubicBezTo>
                  <a:pt x="6136" y="1072"/>
                  <a:pt x="6136" y="1072"/>
                  <a:pt x="6136" y="1072"/>
                </a:cubicBezTo>
                <a:cubicBezTo>
                  <a:pt x="6376" y="1072"/>
                  <a:pt x="6376" y="1072"/>
                  <a:pt x="6376" y="1072"/>
                </a:cubicBezTo>
                <a:cubicBezTo>
                  <a:pt x="6536" y="1072"/>
                  <a:pt x="6600" y="1032"/>
                  <a:pt x="6600" y="920"/>
                </a:cubicBezTo>
                <a:cubicBezTo>
                  <a:pt x="6600" y="688"/>
                  <a:pt x="6600" y="688"/>
                  <a:pt x="6600" y="688"/>
                </a:cubicBezTo>
                <a:cubicBezTo>
                  <a:pt x="6136" y="688"/>
                  <a:pt x="6136" y="688"/>
                  <a:pt x="6136" y="688"/>
                </a:cubicBezTo>
                <a:lnTo>
                  <a:pt x="6136" y="8"/>
                </a:lnTo>
                <a:close/>
                <a:moveTo>
                  <a:pt x="6840" y="1744"/>
                </a:moveTo>
                <a:cubicBezTo>
                  <a:pt x="6840" y="2400"/>
                  <a:pt x="7256" y="2648"/>
                  <a:pt x="7768" y="2648"/>
                </a:cubicBezTo>
                <a:cubicBezTo>
                  <a:pt x="8088" y="2648"/>
                  <a:pt x="8416" y="2584"/>
                  <a:pt x="8608" y="2504"/>
                </a:cubicBezTo>
                <a:cubicBezTo>
                  <a:pt x="8608" y="752"/>
                  <a:pt x="8608" y="752"/>
                  <a:pt x="8608" y="752"/>
                </a:cubicBezTo>
                <a:cubicBezTo>
                  <a:pt x="8416" y="696"/>
                  <a:pt x="8176" y="648"/>
                  <a:pt x="7920" y="648"/>
                </a:cubicBezTo>
                <a:cubicBezTo>
                  <a:pt x="7248" y="648"/>
                  <a:pt x="6840" y="1088"/>
                  <a:pt x="6840" y="1744"/>
                </a:cubicBezTo>
                <a:close/>
                <a:moveTo>
                  <a:pt x="7352" y="1696"/>
                </a:moveTo>
                <a:cubicBezTo>
                  <a:pt x="7352" y="1232"/>
                  <a:pt x="7584" y="1032"/>
                  <a:pt x="7872" y="1032"/>
                </a:cubicBezTo>
                <a:cubicBezTo>
                  <a:pt x="8016" y="1032"/>
                  <a:pt x="8120" y="1060"/>
                  <a:pt x="8120" y="1060"/>
                </a:cubicBezTo>
                <a:cubicBezTo>
                  <a:pt x="8120" y="2216"/>
                  <a:pt x="8120" y="2216"/>
                  <a:pt x="8120" y="2216"/>
                </a:cubicBezTo>
                <a:cubicBezTo>
                  <a:pt x="8120" y="2216"/>
                  <a:pt x="8016" y="2264"/>
                  <a:pt x="7808" y="2264"/>
                </a:cubicBezTo>
                <a:cubicBezTo>
                  <a:pt x="7488" y="2264"/>
                  <a:pt x="7352" y="2048"/>
                  <a:pt x="7352" y="1696"/>
                </a:cubicBezTo>
                <a:close/>
                <a:moveTo>
                  <a:pt x="9112" y="2608"/>
                </a:moveTo>
                <a:cubicBezTo>
                  <a:pt x="9608" y="2608"/>
                  <a:pt x="9608" y="2608"/>
                  <a:pt x="9608" y="2608"/>
                </a:cubicBezTo>
                <a:cubicBezTo>
                  <a:pt x="9608" y="1440"/>
                  <a:pt x="9608" y="1440"/>
                  <a:pt x="9608" y="1440"/>
                </a:cubicBezTo>
                <a:cubicBezTo>
                  <a:pt x="9608" y="1168"/>
                  <a:pt x="9680" y="1072"/>
                  <a:pt x="9872" y="1072"/>
                </a:cubicBezTo>
                <a:cubicBezTo>
                  <a:pt x="9896" y="1072"/>
                  <a:pt x="9896" y="1072"/>
                  <a:pt x="9896" y="1072"/>
                </a:cubicBezTo>
                <a:cubicBezTo>
                  <a:pt x="10040" y="1072"/>
                  <a:pt x="10112" y="1048"/>
                  <a:pt x="10112" y="920"/>
                </a:cubicBezTo>
                <a:cubicBezTo>
                  <a:pt x="10112" y="688"/>
                  <a:pt x="10112" y="688"/>
                  <a:pt x="10112" y="688"/>
                </a:cubicBezTo>
                <a:cubicBezTo>
                  <a:pt x="9808" y="688"/>
                  <a:pt x="9808" y="688"/>
                  <a:pt x="9808" y="688"/>
                </a:cubicBezTo>
                <a:cubicBezTo>
                  <a:pt x="9264" y="688"/>
                  <a:pt x="9112" y="1024"/>
                  <a:pt x="9112" y="1440"/>
                </a:cubicBezTo>
                <a:lnTo>
                  <a:pt x="9112" y="2608"/>
                </a:lnTo>
                <a:close/>
                <a:moveTo>
                  <a:pt x="10224" y="1664"/>
                </a:moveTo>
                <a:cubicBezTo>
                  <a:pt x="10224" y="2320"/>
                  <a:pt x="10544" y="2648"/>
                  <a:pt x="11200" y="2648"/>
                </a:cubicBezTo>
                <a:cubicBezTo>
                  <a:pt x="11472" y="2648"/>
                  <a:pt x="11680" y="2592"/>
                  <a:pt x="11808" y="2544"/>
                </a:cubicBezTo>
                <a:cubicBezTo>
                  <a:pt x="11808" y="2168"/>
                  <a:pt x="11808" y="2168"/>
                  <a:pt x="11808" y="2168"/>
                </a:cubicBezTo>
                <a:cubicBezTo>
                  <a:pt x="11680" y="2216"/>
                  <a:pt x="11456" y="2264"/>
                  <a:pt x="11264" y="2264"/>
                </a:cubicBezTo>
                <a:cubicBezTo>
                  <a:pt x="10912" y="2264"/>
                  <a:pt x="10720" y="2080"/>
                  <a:pt x="10720" y="1728"/>
                </a:cubicBezTo>
                <a:cubicBezTo>
                  <a:pt x="11704" y="1728"/>
                  <a:pt x="11704" y="1728"/>
                  <a:pt x="11704" y="1728"/>
                </a:cubicBezTo>
                <a:cubicBezTo>
                  <a:pt x="11864" y="1728"/>
                  <a:pt x="11928" y="1688"/>
                  <a:pt x="11928" y="1576"/>
                </a:cubicBezTo>
                <a:cubicBezTo>
                  <a:pt x="11928" y="1504"/>
                  <a:pt x="11928" y="1504"/>
                  <a:pt x="11928" y="1504"/>
                </a:cubicBezTo>
                <a:cubicBezTo>
                  <a:pt x="11928" y="1024"/>
                  <a:pt x="11672" y="648"/>
                  <a:pt x="11128" y="648"/>
                </a:cubicBezTo>
                <a:cubicBezTo>
                  <a:pt x="10552" y="648"/>
                  <a:pt x="10224" y="1088"/>
                  <a:pt x="10224" y="1664"/>
                </a:cubicBezTo>
                <a:close/>
                <a:moveTo>
                  <a:pt x="11112" y="1016"/>
                </a:moveTo>
                <a:cubicBezTo>
                  <a:pt x="11320" y="1016"/>
                  <a:pt x="11432" y="1160"/>
                  <a:pt x="11432" y="1400"/>
                </a:cubicBezTo>
                <a:cubicBezTo>
                  <a:pt x="10728" y="1400"/>
                  <a:pt x="10728" y="1400"/>
                  <a:pt x="10728" y="1400"/>
                </a:cubicBezTo>
                <a:cubicBezTo>
                  <a:pt x="10760" y="1160"/>
                  <a:pt x="10904" y="1016"/>
                  <a:pt x="11112" y="1016"/>
                </a:cubicBezTo>
                <a:close/>
                <a:moveTo>
                  <a:pt x="12232" y="1264"/>
                </a:moveTo>
                <a:cubicBezTo>
                  <a:pt x="12232" y="1904"/>
                  <a:pt x="13012" y="1728"/>
                  <a:pt x="13012" y="2064"/>
                </a:cubicBezTo>
                <a:cubicBezTo>
                  <a:pt x="13012" y="2192"/>
                  <a:pt x="12888" y="2264"/>
                  <a:pt x="12696" y="2264"/>
                </a:cubicBezTo>
                <a:cubicBezTo>
                  <a:pt x="12552" y="2264"/>
                  <a:pt x="12396" y="2240"/>
                  <a:pt x="12284" y="2208"/>
                </a:cubicBezTo>
                <a:cubicBezTo>
                  <a:pt x="12276" y="2608"/>
                  <a:pt x="12276" y="2608"/>
                  <a:pt x="12276" y="2608"/>
                </a:cubicBezTo>
                <a:cubicBezTo>
                  <a:pt x="12388" y="2632"/>
                  <a:pt x="12528" y="2648"/>
                  <a:pt x="12672" y="2648"/>
                </a:cubicBezTo>
                <a:cubicBezTo>
                  <a:pt x="13184" y="2648"/>
                  <a:pt x="13524" y="2400"/>
                  <a:pt x="13524" y="2016"/>
                </a:cubicBezTo>
                <a:cubicBezTo>
                  <a:pt x="13524" y="1392"/>
                  <a:pt x="12736" y="1520"/>
                  <a:pt x="12736" y="1216"/>
                </a:cubicBezTo>
                <a:cubicBezTo>
                  <a:pt x="12736" y="1088"/>
                  <a:pt x="12848" y="1024"/>
                  <a:pt x="13024" y="1024"/>
                </a:cubicBezTo>
                <a:cubicBezTo>
                  <a:pt x="13088" y="1024"/>
                  <a:pt x="13152" y="1028"/>
                  <a:pt x="13200" y="1028"/>
                </a:cubicBezTo>
                <a:cubicBezTo>
                  <a:pt x="13312" y="1028"/>
                  <a:pt x="13400" y="1008"/>
                  <a:pt x="13400" y="816"/>
                </a:cubicBezTo>
                <a:cubicBezTo>
                  <a:pt x="13400" y="680"/>
                  <a:pt x="13400" y="680"/>
                  <a:pt x="13400" y="680"/>
                </a:cubicBezTo>
                <a:cubicBezTo>
                  <a:pt x="13400" y="680"/>
                  <a:pt x="13224" y="648"/>
                  <a:pt x="13048" y="648"/>
                </a:cubicBezTo>
                <a:cubicBezTo>
                  <a:pt x="12504" y="648"/>
                  <a:pt x="12232" y="928"/>
                  <a:pt x="12232" y="126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 rot="-5400000">
            <a:off x="92727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 rot="-5400000">
            <a:off x="75187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92645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200" y="4460400"/>
            <a:ext cx="2381400" cy="5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">
  <p:cSld name="Titeldia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>
            <a:spLocks noGrp="1"/>
          </p:cNvSpPr>
          <p:nvPr>
            <p:ph type="pic" idx="2"/>
          </p:nvPr>
        </p:nvSpPr>
        <p:spPr>
          <a:xfrm>
            <a:off x="0" y="0"/>
            <a:ext cx="3996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2862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310145" y="3971925"/>
            <a:ext cx="45018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3"/>
          </p:nvPr>
        </p:nvSpPr>
        <p:spPr>
          <a:xfrm>
            <a:off x="4310146" y="2890980"/>
            <a:ext cx="45018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4292203" y="4698000"/>
            <a:ext cx="1755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 rot="-5400000">
            <a:off x="7993179" y="1875013"/>
            <a:ext cx="2839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924552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307443" y="1324558"/>
            <a:ext cx="4504500" cy="1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82000" y="135000"/>
            <a:ext cx="1755000" cy="5703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>
            <a:spLocks noGrp="1"/>
          </p:cNvSpPr>
          <p:nvPr>
            <p:ph type="body" idx="4"/>
          </p:nvPr>
        </p:nvSpPr>
        <p:spPr>
          <a:xfrm>
            <a:off x="233101" y="4460683"/>
            <a:ext cx="2382300" cy="56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321300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6E6E6"/>
              </a:buClr>
              <a:buSzPts val="1400"/>
              <a:buNone/>
              <a:defRPr>
                <a:solidFill>
                  <a:srgbClr val="E6E6E6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>
  <p:cSld name="Titel en 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566738" y="1326572"/>
            <a:ext cx="78843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dt" idx="10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ftr" idx="11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act (Vrij invulbaar)">
  <p:cSld name="Contact (Vrij invulbaar)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>
            <a:spLocks noGrp="1"/>
          </p:cNvSpPr>
          <p:nvPr>
            <p:ph type="pic" idx="2"/>
          </p:nvPr>
        </p:nvSpPr>
        <p:spPr>
          <a:xfrm>
            <a:off x="566738" y="2115355"/>
            <a:ext cx="8577300" cy="3028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1755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7148780" y="4376911"/>
            <a:ext cx="1755000" cy="56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43000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6E6E6"/>
              </a:buClr>
              <a:buSzPts val="100"/>
              <a:buNone/>
              <a:defRPr sz="100">
                <a:solidFill>
                  <a:srgbClr val="E6E6E6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3"/>
          </p:nvPr>
        </p:nvSpPr>
        <p:spPr>
          <a:xfrm>
            <a:off x="566738" y="2466666"/>
            <a:ext cx="2148000" cy="2322300"/>
          </a:xfrm>
          <a:prstGeom prst="rect">
            <a:avLst/>
          </a:prstGeom>
          <a:gradFill>
            <a:gsLst>
              <a:gs pos="0">
                <a:srgbClr val="00B389">
                  <a:alpha val="0"/>
                </a:srgbClr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0" rIns="475200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6E6E6"/>
              </a:buClr>
              <a:buSzPts val="100"/>
              <a:buNone/>
              <a:defRPr sz="100">
                <a:solidFill>
                  <a:srgbClr val="E6E6E6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dt" idx="10"/>
          </p:nvPr>
        </p:nvSpPr>
        <p:spPr>
          <a:xfrm rot="-5400000">
            <a:off x="9315563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ftr" idx="11"/>
          </p:nvPr>
        </p:nvSpPr>
        <p:spPr>
          <a:xfrm rot="-5400000">
            <a:off x="7561591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9307435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4"/>
          </p:nvPr>
        </p:nvSpPr>
        <p:spPr>
          <a:xfrm>
            <a:off x="945000" y="1323000"/>
            <a:ext cx="18360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5"/>
          </p:nvPr>
        </p:nvSpPr>
        <p:spPr>
          <a:xfrm>
            <a:off x="945000" y="1701000"/>
            <a:ext cx="18360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6"/>
          </p:nvPr>
        </p:nvSpPr>
        <p:spPr>
          <a:xfrm>
            <a:off x="3159000" y="1323000"/>
            <a:ext cx="16467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7"/>
          </p:nvPr>
        </p:nvSpPr>
        <p:spPr>
          <a:xfrm>
            <a:off x="3159000" y="1701000"/>
            <a:ext cx="16467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8"/>
          </p:nvPr>
        </p:nvSpPr>
        <p:spPr>
          <a:xfrm>
            <a:off x="5182777" y="1323000"/>
            <a:ext cx="32718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9"/>
          </p:nvPr>
        </p:nvSpPr>
        <p:spPr>
          <a:xfrm>
            <a:off x="5182777" y="1701000"/>
            <a:ext cx="32718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>
            <a:spLocks noGrp="1"/>
          </p:cNvSpPr>
          <p:nvPr>
            <p:ph type="pic" idx="13"/>
          </p:nvPr>
        </p:nvSpPr>
        <p:spPr>
          <a:xfrm>
            <a:off x="566738" y="1323000"/>
            <a:ext cx="229500" cy="229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>
            <a:spLocks noGrp="1"/>
          </p:cNvSpPr>
          <p:nvPr>
            <p:ph type="pic" idx="14"/>
          </p:nvPr>
        </p:nvSpPr>
        <p:spPr>
          <a:xfrm>
            <a:off x="566738" y="1701000"/>
            <a:ext cx="229500" cy="229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>
            <a:spLocks noGrp="1"/>
          </p:cNvSpPr>
          <p:nvPr>
            <p:ph type="pic" idx="15"/>
          </p:nvPr>
        </p:nvSpPr>
        <p:spPr>
          <a:xfrm>
            <a:off x="2781000" y="1323000"/>
            <a:ext cx="229500" cy="229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>
            <a:spLocks noGrp="1"/>
          </p:cNvSpPr>
          <p:nvPr>
            <p:ph type="pic" idx="16"/>
          </p:nvPr>
        </p:nvSpPr>
        <p:spPr>
          <a:xfrm>
            <a:off x="2781000" y="1701000"/>
            <a:ext cx="229500" cy="2295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>
            <a:spLocks noGrp="1"/>
          </p:cNvSpPr>
          <p:nvPr>
            <p:ph type="pic" idx="17"/>
          </p:nvPr>
        </p:nvSpPr>
        <p:spPr>
          <a:xfrm>
            <a:off x="4806000" y="1323000"/>
            <a:ext cx="229500" cy="2295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>
            <a:spLocks noGrp="1"/>
          </p:cNvSpPr>
          <p:nvPr>
            <p:ph type="pic" idx="18"/>
          </p:nvPr>
        </p:nvSpPr>
        <p:spPr>
          <a:xfrm>
            <a:off x="4806000" y="1701000"/>
            <a:ext cx="229500" cy="2295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84">
          <p15:clr>
            <a:srgbClr val="FBAE40"/>
          </p15:clr>
        </p15:guide>
        <p15:guide id="2" orient="horz" pos="1543">
          <p15:clr>
            <a:srgbClr val="FBAE40"/>
          </p15:clr>
        </p15:guide>
        <p15:guide id="3" orient="horz" pos="3019">
          <p15:clr>
            <a:srgbClr val="FBAE40"/>
          </p15:clr>
        </p15:guide>
        <p15:guide id="4" pos="3033">
          <p15:clr>
            <a:srgbClr val="FBAE40"/>
          </p15:clr>
        </p15:guide>
        <p15:guide id="5" pos="3271">
          <p15:clr>
            <a:srgbClr val="FBAE40"/>
          </p15:clr>
        </p15:guide>
        <p15:guide id="6" pos="1996">
          <p15:clr>
            <a:srgbClr val="FBAE40"/>
          </p15:clr>
        </p15:guide>
        <p15:guide id="7" pos="175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.Titeldia met vierkant beeld">
  <p:cSld name="1.Titeldia met vierkant beeld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>
            <a:spLocks noGrp="1"/>
          </p:cNvSpPr>
          <p:nvPr>
            <p:ph type="pic" idx="2"/>
          </p:nvPr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2862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5427000" y="3971925"/>
            <a:ext cx="33849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3"/>
          </p:nvPr>
        </p:nvSpPr>
        <p:spPr>
          <a:xfrm>
            <a:off x="5427000" y="2890980"/>
            <a:ext cx="33849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5427000" y="4698000"/>
            <a:ext cx="1755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 rot="-5400000">
            <a:off x="7993179" y="1875013"/>
            <a:ext cx="2839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924552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5427000" y="1324558"/>
            <a:ext cx="3387000" cy="1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82000" y="135000"/>
            <a:ext cx="1755000" cy="57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>
            <a:spLocks noGrp="1"/>
          </p:cNvSpPr>
          <p:nvPr>
            <p:ph type="body" idx="4"/>
          </p:nvPr>
        </p:nvSpPr>
        <p:spPr>
          <a:xfrm>
            <a:off x="233101" y="4460683"/>
            <a:ext cx="2382300" cy="56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321300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6E6E6"/>
              </a:buClr>
              <a:buSzPts val="1400"/>
              <a:buNone/>
              <a:defRPr>
                <a:solidFill>
                  <a:srgbClr val="E6E6E6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1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oofdstuk / Tussendia (Groen)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0" y="335278"/>
            <a:ext cx="4123097" cy="4457700"/>
          </a:xfrm>
          <a:custGeom>
            <a:avLst/>
            <a:gdLst/>
            <a:ahLst/>
            <a:cxnLst/>
            <a:rect l="l" t="t" r="r" b="b"/>
            <a:pathLst>
              <a:path w="5497462" h="5943600" extrusionOk="0">
                <a:moveTo>
                  <a:pt x="2525662" y="0"/>
                </a:moveTo>
                <a:cubicBezTo>
                  <a:pt x="4166942" y="0"/>
                  <a:pt x="5497462" y="1330520"/>
                  <a:pt x="5497462" y="2971800"/>
                </a:cubicBezTo>
                <a:cubicBezTo>
                  <a:pt x="5497462" y="4613080"/>
                  <a:pt x="4166942" y="5943600"/>
                  <a:pt x="2525662" y="5943600"/>
                </a:cubicBezTo>
                <a:cubicBezTo>
                  <a:pt x="1499862" y="5943600"/>
                  <a:pt x="595453" y="5423866"/>
                  <a:pt x="61399" y="4633362"/>
                </a:cubicBezTo>
                <a:lnTo>
                  <a:pt x="0" y="4532297"/>
                </a:lnTo>
                <a:lnTo>
                  <a:pt x="0" y="1411304"/>
                </a:lnTo>
                <a:lnTo>
                  <a:pt x="61399" y="1310238"/>
                </a:lnTo>
                <a:cubicBezTo>
                  <a:pt x="595453" y="519735"/>
                  <a:pt x="1499862" y="0"/>
                  <a:pt x="2525662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rgbClr val="00B389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945000" y="1321593"/>
            <a:ext cx="78840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945000" y="2673000"/>
            <a:ext cx="7939200" cy="11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dt" idx="10"/>
          </p:nvPr>
        </p:nvSpPr>
        <p:spPr>
          <a:xfrm rot="-5400000">
            <a:off x="8969316" y="3855558"/>
            <a:ext cx="9471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ftr" idx="11"/>
          </p:nvPr>
        </p:nvSpPr>
        <p:spPr>
          <a:xfrm rot="-5400000">
            <a:off x="8023116" y="1875013"/>
            <a:ext cx="2839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9275459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oofdstuk / Tussendia (Blauw)">
  <p:cSld name="Hoofdstuk / Tussendia (Blauw)">
    <p:bg>
      <p:bgPr>
        <a:solidFill>
          <a:schemeClr val="accent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945000" y="1321593"/>
            <a:ext cx="78840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945000" y="2673000"/>
            <a:ext cx="7939200" cy="11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dt" idx="10"/>
          </p:nvPr>
        </p:nvSpPr>
        <p:spPr>
          <a:xfrm rot="-5400000">
            <a:off x="8969316" y="3855558"/>
            <a:ext cx="9471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ftr" idx="11"/>
          </p:nvPr>
        </p:nvSpPr>
        <p:spPr>
          <a:xfrm rot="-5400000">
            <a:off x="8023116" y="1875013"/>
            <a:ext cx="2839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9275459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0" y="335278"/>
            <a:ext cx="4123097" cy="4457700"/>
          </a:xfrm>
          <a:custGeom>
            <a:avLst/>
            <a:gdLst/>
            <a:ahLst/>
            <a:cxnLst/>
            <a:rect l="l" t="t" r="r" b="b"/>
            <a:pathLst>
              <a:path w="5497462" h="5943600" extrusionOk="0">
                <a:moveTo>
                  <a:pt x="2525662" y="0"/>
                </a:moveTo>
                <a:cubicBezTo>
                  <a:pt x="4166942" y="0"/>
                  <a:pt x="5497462" y="1330520"/>
                  <a:pt x="5497462" y="2971800"/>
                </a:cubicBezTo>
                <a:cubicBezTo>
                  <a:pt x="5497462" y="4613080"/>
                  <a:pt x="4166942" y="5943600"/>
                  <a:pt x="2525662" y="5943600"/>
                </a:cubicBezTo>
                <a:cubicBezTo>
                  <a:pt x="1499862" y="5943600"/>
                  <a:pt x="595453" y="5423866"/>
                  <a:pt x="61399" y="4633362"/>
                </a:cubicBezTo>
                <a:lnTo>
                  <a:pt x="0" y="4532297"/>
                </a:lnTo>
                <a:lnTo>
                  <a:pt x="0" y="1411304"/>
                </a:lnTo>
                <a:lnTo>
                  <a:pt x="61399" y="1310238"/>
                </a:lnTo>
                <a:cubicBezTo>
                  <a:pt x="595453" y="519735"/>
                  <a:pt x="1499862" y="0"/>
                  <a:pt x="252566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080C8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2 objecten">
  <p:cSld name="Titel en 2 objecte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dt" idx="10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ftr" idx="11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566738" y="1326572"/>
            <a:ext cx="3807000" cy="3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2"/>
          </p:nvPr>
        </p:nvSpPr>
        <p:spPr>
          <a:xfrm>
            <a:off x="4643869" y="1327977"/>
            <a:ext cx="3807000" cy="3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elijking met titels">
  <p:cSld name="Vergelijking met titel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566738" y="1321594"/>
            <a:ext cx="37989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2"/>
          </p:nvPr>
        </p:nvSpPr>
        <p:spPr>
          <a:xfrm>
            <a:off x="566738" y="1917001"/>
            <a:ext cx="3798900" cy="26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3"/>
          </p:nvPr>
        </p:nvSpPr>
        <p:spPr>
          <a:xfrm>
            <a:off x="4635748" y="1321594"/>
            <a:ext cx="38154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4"/>
          </p:nvPr>
        </p:nvSpPr>
        <p:spPr>
          <a:xfrm>
            <a:off x="4635748" y="1917001"/>
            <a:ext cx="3815400" cy="26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dt" idx="10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ftr" idx="11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 type="titleOnly">
  <p:cSld name="TITLE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dt" idx="10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ftr" idx="11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 en afbeelding">
  <p:cSld name="Tekst en afbeelding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dt" idx="10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ftr" idx="11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sldNum" idx="12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566738" y="1321594"/>
            <a:ext cx="38070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26"/>
          <p:cNvSpPr>
            <a:spLocks noGrp="1"/>
          </p:cNvSpPr>
          <p:nvPr>
            <p:ph type="pic" idx="2"/>
          </p:nvPr>
        </p:nvSpPr>
        <p:spPr>
          <a:xfrm>
            <a:off x="4643869" y="1321594"/>
            <a:ext cx="3807000" cy="324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1890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ee afbeeldingen">
  <p:cSld name="Twee afbeeldinge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dt" idx="10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ftr" idx="11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sldNum" idx="12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83" name="Google Shape;183;p27"/>
          <p:cNvSpPr>
            <a:spLocks noGrp="1"/>
          </p:cNvSpPr>
          <p:nvPr>
            <p:ph type="pic" idx="2"/>
          </p:nvPr>
        </p:nvSpPr>
        <p:spPr>
          <a:xfrm>
            <a:off x="4643869" y="1321593"/>
            <a:ext cx="3807000" cy="275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1674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27"/>
          <p:cNvSpPr>
            <a:spLocks noGrp="1"/>
          </p:cNvSpPr>
          <p:nvPr>
            <p:ph type="pic" idx="3"/>
          </p:nvPr>
        </p:nvSpPr>
        <p:spPr>
          <a:xfrm>
            <a:off x="566738" y="1321594"/>
            <a:ext cx="3807000" cy="275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1674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566738" y="4293001"/>
            <a:ext cx="38070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79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  <a:defRPr sz="900"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body" idx="4"/>
          </p:nvPr>
        </p:nvSpPr>
        <p:spPr>
          <a:xfrm>
            <a:off x="4643869" y="4293000"/>
            <a:ext cx="38070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79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  <a:defRPr sz="900"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 afbeeldingen">
  <p:cSld name="Vier afbeeldinge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dt" idx="10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ftr" idx="11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sldNum" idx="12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92" name="Google Shape;192;p28"/>
          <p:cNvSpPr>
            <a:spLocks noGrp="1"/>
          </p:cNvSpPr>
          <p:nvPr>
            <p:ph type="pic" idx="2"/>
          </p:nvPr>
        </p:nvSpPr>
        <p:spPr>
          <a:xfrm>
            <a:off x="566738" y="1321594"/>
            <a:ext cx="1809000" cy="229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1512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566738" y="3789814"/>
            <a:ext cx="1809000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79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  <a:defRPr sz="900"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28"/>
          <p:cNvSpPr>
            <a:spLocks noGrp="1"/>
          </p:cNvSpPr>
          <p:nvPr>
            <p:ph type="pic" idx="3"/>
          </p:nvPr>
        </p:nvSpPr>
        <p:spPr>
          <a:xfrm>
            <a:off x="2591803" y="1321594"/>
            <a:ext cx="1809000" cy="229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1512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28"/>
          <p:cNvSpPr>
            <a:spLocks noGrp="1"/>
          </p:cNvSpPr>
          <p:nvPr>
            <p:ph type="pic" idx="4"/>
          </p:nvPr>
        </p:nvSpPr>
        <p:spPr>
          <a:xfrm>
            <a:off x="6641933" y="1321594"/>
            <a:ext cx="1809000" cy="229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1512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28"/>
          <p:cNvSpPr>
            <a:spLocks noGrp="1"/>
          </p:cNvSpPr>
          <p:nvPr>
            <p:ph type="pic" idx="5"/>
          </p:nvPr>
        </p:nvSpPr>
        <p:spPr>
          <a:xfrm>
            <a:off x="4616868" y="1321594"/>
            <a:ext cx="1809000" cy="229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1512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6"/>
          </p:nvPr>
        </p:nvSpPr>
        <p:spPr>
          <a:xfrm>
            <a:off x="2591803" y="3789814"/>
            <a:ext cx="1809000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79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  <a:defRPr sz="900"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7"/>
          </p:nvPr>
        </p:nvSpPr>
        <p:spPr>
          <a:xfrm>
            <a:off x="4616868" y="3789814"/>
            <a:ext cx="1809000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79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  <a:defRPr sz="900"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8"/>
          </p:nvPr>
        </p:nvSpPr>
        <p:spPr>
          <a:xfrm>
            <a:off x="6641933" y="3789814"/>
            <a:ext cx="1809000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79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  <a:defRPr sz="900"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afbeelding">
  <p:cSld name="Titel en afbeelding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dt" idx="10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ftr" idx="11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sldNum" idx="12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205" name="Google Shape;205;p29"/>
          <p:cNvSpPr>
            <a:spLocks noGrp="1"/>
          </p:cNvSpPr>
          <p:nvPr>
            <p:ph type="pic" idx="2"/>
          </p:nvPr>
        </p:nvSpPr>
        <p:spPr>
          <a:xfrm>
            <a:off x="566738" y="1326572"/>
            <a:ext cx="7884300" cy="324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1890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volle breedte">
  <p:cSld name="Afbeelding volle breedte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>
            <a:spLocks noGrp="1"/>
          </p:cNvSpPr>
          <p:nvPr>
            <p:ph type="pic" idx="2"/>
          </p:nvPr>
        </p:nvSpPr>
        <p:spPr>
          <a:xfrm>
            <a:off x="0" y="0"/>
            <a:ext cx="88074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2835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dt" idx="10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ftr" idx="11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sldNum" idx="12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495564" y="4700582"/>
            <a:ext cx="891000" cy="2889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321300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6E6E6"/>
              </a:buClr>
              <a:buSzPts val="1400"/>
              <a:buNone/>
              <a:defRPr>
                <a:solidFill>
                  <a:srgbClr val="E6E6E6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 en afbeeldingstrook">
  <p:cSld name="Tekst en afbeeldingstroo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567000" y="513000"/>
            <a:ext cx="55365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dt" idx="10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ftr" idx="11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sldNum" idx="12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body" idx="1"/>
          </p:nvPr>
        </p:nvSpPr>
        <p:spPr>
          <a:xfrm>
            <a:off x="566738" y="1321594"/>
            <a:ext cx="52650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31"/>
          <p:cNvSpPr>
            <a:spLocks noGrp="1"/>
          </p:cNvSpPr>
          <p:nvPr>
            <p:ph type="pic" idx="2"/>
          </p:nvPr>
        </p:nvSpPr>
        <p:spPr>
          <a:xfrm>
            <a:off x="6105525" y="643"/>
            <a:ext cx="2700000" cy="5142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2862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 en afbeelding staand">
  <p:cSld name="Tekst en afbeelding staand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title"/>
          </p:nvPr>
        </p:nvSpPr>
        <p:spPr>
          <a:xfrm>
            <a:off x="567000" y="513000"/>
            <a:ext cx="40050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dt" idx="10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ftr" idx="11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sldNum" idx="12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body" idx="1"/>
          </p:nvPr>
        </p:nvSpPr>
        <p:spPr>
          <a:xfrm>
            <a:off x="566738" y="1321594"/>
            <a:ext cx="39150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32"/>
          <p:cNvSpPr>
            <a:spLocks noGrp="1"/>
          </p:cNvSpPr>
          <p:nvPr>
            <p:ph type="pic" idx="2"/>
          </p:nvPr>
        </p:nvSpPr>
        <p:spPr>
          <a:xfrm>
            <a:off x="4572000" y="643"/>
            <a:ext cx="4233600" cy="5142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2835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of logo overzicht">
  <p:cSld name="Afbeelding of logo overzich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567000" y="513000"/>
            <a:ext cx="788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dt" idx="10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ftr" idx="11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sldNum" idx="12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232" name="Google Shape;232;p33"/>
          <p:cNvSpPr>
            <a:spLocks noGrp="1"/>
          </p:cNvSpPr>
          <p:nvPr>
            <p:ph type="pic" idx="2"/>
          </p:nvPr>
        </p:nvSpPr>
        <p:spPr>
          <a:xfrm>
            <a:off x="566738" y="1326572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Google Shape;233;p33"/>
          <p:cNvSpPr>
            <a:spLocks noGrp="1"/>
          </p:cNvSpPr>
          <p:nvPr>
            <p:ph type="pic" idx="3"/>
          </p:nvPr>
        </p:nvSpPr>
        <p:spPr>
          <a:xfrm>
            <a:off x="2180043" y="1326572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Google Shape;234;p33"/>
          <p:cNvSpPr>
            <a:spLocks noGrp="1"/>
          </p:cNvSpPr>
          <p:nvPr>
            <p:ph type="pic" idx="4"/>
          </p:nvPr>
        </p:nvSpPr>
        <p:spPr>
          <a:xfrm>
            <a:off x="3793349" y="1326572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" name="Google Shape;235;p33"/>
          <p:cNvSpPr>
            <a:spLocks noGrp="1"/>
          </p:cNvSpPr>
          <p:nvPr>
            <p:ph type="pic" idx="5"/>
          </p:nvPr>
        </p:nvSpPr>
        <p:spPr>
          <a:xfrm>
            <a:off x="5406656" y="1326572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" name="Google Shape;236;p33"/>
          <p:cNvSpPr>
            <a:spLocks noGrp="1"/>
          </p:cNvSpPr>
          <p:nvPr>
            <p:ph type="pic" idx="6"/>
          </p:nvPr>
        </p:nvSpPr>
        <p:spPr>
          <a:xfrm>
            <a:off x="7019963" y="1326572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Google Shape;237;p33"/>
          <p:cNvSpPr>
            <a:spLocks noGrp="1"/>
          </p:cNvSpPr>
          <p:nvPr>
            <p:ph type="pic" idx="7"/>
          </p:nvPr>
        </p:nvSpPr>
        <p:spPr>
          <a:xfrm>
            <a:off x="566738" y="2180319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" name="Google Shape;238;p33"/>
          <p:cNvSpPr>
            <a:spLocks noGrp="1"/>
          </p:cNvSpPr>
          <p:nvPr>
            <p:ph type="pic" idx="8"/>
          </p:nvPr>
        </p:nvSpPr>
        <p:spPr>
          <a:xfrm>
            <a:off x="2180043" y="2180319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" name="Google Shape;239;p33"/>
          <p:cNvSpPr>
            <a:spLocks noGrp="1"/>
          </p:cNvSpPr>
          <p:nvPr>
            <p:ph type="pic" idx="9"/>
          </p:nvPr>
        </p:nvSpPr>
        <p:spPr>
          <a:xfrm>
            <a:off x="3793349" y="2180319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33"/>
          <p:cNvSpPr>
            <a:spLocks noGrp="1"/>
          </p:cNvSpPr>
          <p:nvPr>
            <p:ph type="pic" idx="13"/>
          </p:nvPr>
        </p:nvSpPr>
        <p:spPr>
          <a:xfrm>
            <a:off x="5406656" y="2180319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Google Shape;241;p33"/>
          <p:cNvSpPr>
            <a:spLocks noGrp="1"/>
          </p:cNvSpPr>
          <p:nvPr>
            <p:ph type="pic" idx="14"/>
          </p:nvPr>
        </p:nvSpPr>
        <p:spPr>
          <a:xfrm>
            <a:off x="7019963" y="2180319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" name="Google Shape;242;p33"/>
          <p:cNvSpPr>
            <a:spLocks noGrp="1"/>
          </p:cNvSpPr>
          <p:nvPr>
            <p:ph type="pic" idx="15"/>
          </p:nvPr>
        </p:nvSpPr>
        <p:spPr>
          <a:xfrm>
            <a:off x="566738" y="3034066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Google Shape;243;p33"/>
          <p:cNvSpPr>
            <a:spLocks noGrp="1"/>
          </p:cNvSpPr>
          <p:nvPr>
            <p:ph type="pic" idx="16"/>
          </p:nvPr>
        </p:nvSpPr>
        <p:spPr>
          <a:xfrm>
            <a:off x="2180043" y="3034066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4" name="Google Shape;244;p33"/>
          <p:cNvSpPr>
            <a:spLocks noGrp="1"/>
          </p:cNvSpPr>
          <p:nvPr>
            <p:ph type="pic" idx="17"/>
          </p:nvPr>
        </p:nvSpPr>
        <p:spPr>
          <a:xfrm>
            <a:off x="3793349" y="3034066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Google Shape;245;p33"/>
          <p:cNvSpPr>
            <a:spLocks noGrp="1"/>
          </p:cNvSpPr>
          <p:nvPr>
            <p:ph type="pic" idx="18"/>
          </p:nvPr>
        </p:nvSpPr>
        <p:spPr>
          <a:xfrm>
            <a:off x="5406656" y="3034066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Google Shape;246;p33"/>
          <p:cNvSpPr>
            <a:spLocks noGrp="1"/>
          </p:cNvSpPr>
          <p:nvPr>
            <p:ph type="pic" idx="19"/>
          </p:nvPr>
        </p:nvSpPr>
        <p:spPr>
          <a:xfrm>
            <a:off x="7019963" y="3034066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" name="Google Shape;247;p33"/>
          <p:cNvSpPr>
            <a:spLocks noGrp="1"/>
          </p:cNvSpPr>
          <p:nvPr>
            <p:ph type="pic" idx="20"/>
          </p:nvPr>
        </p:nvSpPr>
        <p:spPr>
          <a:xfrm>
            <a:off x="566738" y="3887813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8" name="Google Shape;248;p33"/>
          <p:cNvSpPr>
            <a:spLocks noGrp="1"/>
          </p:cNvSpPr>
          <p:nvPr>
            <p:ph type="pic" idx="21"/>
          </p:nvPr>
        </p:nvSpPr>
        <p:spPr>
          <a:xfrm>
            <a:off x="2180043" y="3887813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Google Shape;249;p33"/>
          <p:cNvSpPr>
            <a:spLocks noGrp="1"/>
          </p:cNvSpPr>
          <p:nvPr>
            <p:ph type="pic" idx="22"/>
          </p:nvPr>
        </p:nvSpPr>
        <p:spPr>
          <a:xfrm>
            <a:off x="3793349" y="3887813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Google Shape;250;p33"/>
          <p:cNvSpPr>
            <a:spLocks noGrp="1"/>
          </p:cNvSpPr>
          <p:nvPr>
            <p:ph type="pic" idx="23"/>
          </p:nvPr>
        </p:nvSpPr>
        <p:spPr>
          <a:xfrm>
            <a:off x="5406656" y="3887813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" name="Google Shape;251;p33"/>
          <p:cNvSpPr>
            <a:spLocks noGrp="1"/>
          </p:cNvSpPr>
          <p:nvPr>
            <p:ph type="pic" idx="24"/>
          </p:nvPr>
        </p:nvSpPr>
        <p:spPr>
          <a:xfrm>
            <a:off x="7019963" y="3887813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fbeelding met bol (Groen)">
  <p:cSld name="Afbeelding met bol (Groen)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2835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body" idx="1"/>
          </p:nvPr>
        </p:nvSpPr>
        <p:spPr>
          <a:xfrm>
            <a:off x="40" y="335278"/>
            <a:ext cx="4123200" cy="4457700"/>
          </a:xfrm>
          <a:prstGeom prst="rect">
            <a:avLst/>
          </a:prstGeom>
          <a:gradFill>
            <a:gsLst>
              <a:gs pos="0">
                <a:srgbClr val="00B389">
                  <a:alpha val="0"/>
                </a:srgbClr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0" rIns="475200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6E6E6"/>
              </a:buClr>
              <a:buSzPts val="100"/>
              <a:buNone/>
              <a:defRPr sz="100">
                <a:solidFill>
                  <a:srgbClr val="E6E6E6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dt" idx="10"/>
          </p:nvPr>
        </p:nvSpPr>
        <p:spPr>
          <a:xfrm rot="-5400000">
            <a:off x="9358425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ftr" idx="11"/>
          </p:nvPr>
        </p:nvSpPr>
        <p:spPr>
          <a:xfrm rot="-5400000">
            <a:off x="7604454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sldNum" idx="12"/>
          </p:nvPr>
        </p:nvSpPr>
        <p:spPr>
          <a:xfrm>
            <a:off x="9350297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fbeelding en accent (blauw)">
  <p:cSld name="Afbeelding en accent (blauw)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2835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body" idx="1"/>
          </p:nvPr>
        </p:nvSpPr>
        <p:spPr>
          <a:xfrm>
            <a:off x="343294" y="3664413"/>
            <a:ext cx="5832000" cy="79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229500" tIns="432000" rIns="162000" bIns="2160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569942" y="3862921"/>
            <a:ext cx="5400000" cy="1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dt" idx="10"/>
          </p:nvPr>
        </p:nvSpPr>
        <p:spPr>
          <a:xfrm rot="-5400000">
            <a:off x="93870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ftr" idx="11"/>
          </p:nvPr>
        </p:nvSpPr>
        <p:spPr>
          <a:xfrm rot="-5400000">
            <a:off x="76330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sldNum" idx="12"/>
          </p:nvPr>
        </p:nvSpPr>
        <p:spPr>
          <a:xfrm>
            <a:off x="93788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fbeelding en accent (groen)">
  <p:cSld name="Afbeelding en accent (groen)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2835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Google Shape;268;p36"/>
          <p:cNvSpPr txBox="1">
            <a:spLocks noGrp="1"/>
          </p:cNvSpPr>
          <p:nvPr>
            <p:ph type="body" idx="1"/>
          </p:nvPr>
        </p:nvSpPr>
        <p:spPr>
          <a:xfrm>
            <a:off x="343294" y="3664413"/>
            <a:ext cx="5832000" cy="79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229500" tIns="432000" rIns="162000" bIns="2160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title"/>
          </p:nvPr>
        </p:nvSpPr>
        <p:spPr>
          <a:xfrm>
            <a:off x="569942" y="3862921"/>
            <a:ext cx="5400000" cy="1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dt" idx="10"/>
          </p:nvPr>
        </p:nvSpPr>
        <p:spPr>
          <a:xfrm rot="-5400000">
            <a:off x="9286988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ftr" idx="11"/>
          </p:nvPr>
        </p:nvSpPr>
        <p:spPr>
          <a:xfrm rot="-5400000">
            <a:off x="7533016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6"/>
          <p:cNvSpPr txBox="1">
            <a:spLocks noGrp="1"/>
          </p:cNvSpPr>
          <p:nvPr>
            <p:ph type="sldNum" idx="12"/>
          </p:nvPr>
        </p:nvSpPr>
        <p:spPr>
          <a:xfrm>
            <a:off x="9278860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en Video">
  <p:cSld name="Titel en Video">
    <p:bg>
      <p:bgPr>
        <a:solidFill>
          <a:schemeClr val="dk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>
            <a:spLocks noGrp="1"/>
          </p:cNvSpPr>
          <p:nvPr>
            <p:ph type="title"/>
          </p:nvPr>
        </p:nvSpPr>
        <p:spPr>
          <a:xfrm>
            <a:off x="566738" y="406271"/>
            <a:ext cx="78879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7"/>
          <p:cNvSpPr>
            <a:spLocks noGrp="1"/>
          </p:cNvSpPr>
          <p:nvPr>
            <p:ph type="media" idx="2"/>
          </p:nvPr>
        </p:nvSpPr>
        <p:spPr>
          <a:xfrm>
            <a:off x="1526519" y="1134951"/>
            <a:ext cx="6096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63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dt" idx="10"/>
          </p:nvPr>
        </p:nvSpPr>
        <p:spPr>
          <a:xfrm rot="-5400000">
            <a:off x="9244125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ftr" idx="11"/>
          </p:nvPr>
        </p:nvSpPr>
        <p:spPr>
          <a:xfrm rot="-5400000">
            <a:off x="7490154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7"/>
          <p:cNvSpPr txBox="1">
            <a:spLocks noGrp="1"/>
          </p:cNvSpPr>
          <p:nvPr>
            <p:ph type="sldNum" idx="12"/>
          </p:nvPr>
        </p:nvSpPr>
        <p:spPr>
          <a:xfrm>
            <a:off x="9235997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1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ideo hele dia">
  <p:cSld name="Video hele dia">
    <p:bg>
      <p:bgPr>
        <a:solidFill>
          <a:schemeClr val="dk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>
            <a:spLocks noGrp="1"/>
          </p:cNvSpPr>
          <p:nvPr>
            <p:ph type="title"/>
          </p:nvPr>
        </p:nvSpPr>
        <p:spPr>
          <a:xfrm>
            <a:off x="566738" y="-436691"/>
            <a:ext cx="78879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2600"/>
              <a:buFont typeface="Arial"/>
              <a:buNone/>
              <a:defRPr>
                <a:solidFill>
                  <a:srgbClr val="E6E6E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38"/>
          <p:cNvSpPr>
            <a:spLocks noGrp="1"/>
          </p:cNvSpPr>
          <p:nvPr>
            <p:ph type="media" idx="2"/>
          </p:nvPr>
        </p:nvSpPr>
        <p:spPr>
          <a:xfrm>
            <a:off x="0" y="-286"/>
            <a:ext cx="9144000" cy="51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63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dt" idx="10"/>
          </p:nvPr>
        </p:nvSpPr>
        <p:spPr>
          <a:xfrm rot="-5400000">
            <a:off x="92727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ftr" idx="11"/>
          </p:nvPr>
        </p:nvSpPr>
        <p:spPr>
          <a:xfrm rot="-5400000">
            <a:off x="75187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ldNum" idx="12"/>
          </p:nvPr>
        </p:nvSpPr>
        <p:spPr>
          <a:xfrm>
            <a:off x="92645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1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eeg">
  <p:cSld name="Leeg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>
            <a:spLocks noGrp="1"/>
          </p:cNvSpPr>
          <p:nvPr>
            <p:ph type="title"/>
          </p:nvPr>
        </p:nvSpPr>
        <p:spPr>
          <a:xfrm>
            <a:off x="567000" y="-945000"/>
            <a:ext cx="78840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2600"/>
              <a:buFont typeface="Arial"/>
              <a:buNone/>
              <a:defRPr>
                <a:solidFill>
                  <a:srgbClr val="E6E6E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9"/>
          <p:cNvSpPr txBox="1">
            <a:spLocks noGrp="1"/>
          </p:cNvSpPr>
          <p:nvPr>
            <p:ph type="dt" idx="10"/>
          </p:nvPr>
        </p:nvSpPr>
        <p:spPr>
          <a:xfrm rot="-5400000">
            <a:off x="9286988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9"/>
          <p:cNvSpPr txBox="1">
            <a:spLocks noGrp="1"/>
          </p:cNvSpPr>
          <p:nvPr>
            <p:ph type="ftr" idx="11"/>
          </p:nvPr>
        </p:nvSpPr>
        <p:spPr>
          <a:xfrm rot="-5400000">
            <a:off x="7533016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39"/>
          <p:cNvSpPr txBox="1">
            <a:spLocks noGrp="1"/>
          </p:cNvSpPr>
          <p:nvPr>
            <p:ph type="sldNum" idx="12"/>
          </p:nvPr>
        </p:nvSpPr>
        <p:spPr>
          <a:xfrm>
            <a:off x="9278860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 met rond element">
  <p:cSld name="Titeldia met rond element">
    <p:bg>
      <p:bgPr>
        <a:solidFill>
          <a:schemeClr val="dk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body" idx="1"/>
          </p:nvPr>
        </p:nvSpPr>
        <p:spPr>
          <a:xfrm>
            <a:off x="5427000" y="3971925"/>
            <a:ext cx="33849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2" name="Google Shape;292;p40"/>
          <p:cNvSpPr txBox="1">
            <a:spLocks noGrp="1"/>
          </p:cNvSpPr>
          <p:nvPr>
            <p:ph type="subTitle" idx="2"/>
          </p:nvPr>
        </p:nvSpPr>
        <p:spPr>
          <a:xfrm>
            <a:off x="5427000" y="2890980"/>
            <a:ext cx="33849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93" name="Google Shape;293;p40"/>
          <p:cNvSpPr txBox="1">
            <a:spLocks noGrp="1"/>
          </p:cNvSpPr>
          <p:nvPr>
            <p:ph type="dt" idx="10"/>
          </p:nvPr>
        </p:nvSpPr>
        <p:spPr>
          <a:xfrm>
            <a:off x="5427000" y="4698000"/>
            <a:ext cx="1755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40"/>
          <p:cNvSpPr txBox="1">
            <a:spLocks noGrp="1"/>
          </p:cNvSpPr>
          <p:nvPr>
            <p:ph type="ftr" idx="11"/>
          </p:nvPr>
        </p:nvSpPr>
        <p:spPr>
          <a:xfrm rot="-5400000">
            <a:off x="7993179" y="1875013"/>
            <a:ext cx="2839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40"/>
          <p:cNvSpPr txBox="1">
            <a:spLocks noGrp="1"/>
          </p:cNvSpPr>
          <p:nvPr>
            <p:ph type="sldNum" idx="12"/>
          </p:nvPr>
        </p:nvSpPr>
        <p:spPr>
          <a:xfrm>
            <a:off x="924552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296" name="Google Shape;296;p40"/>
          <p:cNvSpPr txBox="1">
            <a:spLocks noGrp="1"/>
          </p:cNvSpPr>
          <p:nvPr>
            <p:ph type="title"/>
          </p:nvPr>
        </p:nvSpPr>
        <p:spPr>
          <a:xfrm>
            <a:off x="5427000" y="1324558"/>
            <a:ext cx="3387000" cy="1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97" name="Google Shape;297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82000" y="135000"/>
            <a:ext cx="1755000" cy="57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/>
          <p:nvPr/>
        </p:nvSpPr>
        <p:spPr>
          <a:xfrm>
            <a:off x="348798" y="341858"/>
            <a:ext cx="4457700" cy="4457700"/>
          </a:xfrm>
          <a:prstGeom prst="ellipse">
            <a:avLst/>
          </a:prstGeom>
          <a:gradFill>
            <a:gsLst>
              <a:gs pos="0">
                <a:srgbClr val="0D38E0">
                  <a:alpha val="0"/>
                </a:srgbClr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200" y="4460400"/>
            <a:ext cx="2381400" cy="5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19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act">
  <p:cSld name="Contac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>
            <a:spLocks noGrp="1"/>
          </p:cNvSpPr>
          <p:nvPr>
            <p:ph type="pic" idx="2"/>
          </p:nvPr>
        </p:nvSpPr>
        <p:spPr>
          <a:xfrm>
            <a:off x="566738" y="2115355"/>
            <a:ext cx="8577300" cy="3028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1755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41"/>
          <p:cNvSpPr txBox="1">
            <a:spLocks noGrp="1"/>
          </p:cNvSpPr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41">
            <a:hlinkClick r:id="rId3"/>
          </p:cNvPr>
          <p:cNvSpPr txBox="1"/>
          <p:nvPr/>
        </p:nvSpPr>
        <p:spPr>
          <a:xfrm>
            <a:off x="945000" y="1700999"/>
            <a:ext cx="1462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info@deltares.nl</a:t>
            </a:r>
            <a:endParaRPr sz="1100"/>
          </a:p>
        </p:txBody>
      </p:sp>
      <p:sp>
        <p:nvSpPr>
          <p:cNvPr id="304" name="Google Shape;304;p41">
            <a:hlinkClick r:id="rId4"/>
          </p:cNvPr>
          <p:cNvSpPr txBox="1"/>
          <p:nvPr/>
        </p:nvSpPr>
        <p:spPr>
          <a:xfrm>
            <a:off x="3159000" y="1322999"/>
            <a:ext cx="14037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@deltares</a:t>
            </a:r>
            <a:endParaRPr sz="1100"/>
          </a:p>
        </p:txBody>
      </p:sp>
      <p:sp>
        <p:nvSpPr>
          <p:cNvPr id="305" name="Google Shape;305;p41">
            <a:hlinkClick r:id="rId5"/>
          </p:cNvPr>
          <p:cNvSpPr txBox="1"/>
          <p:nvPr/>
        </p:nvSpPr>
        <p:spPr>
          <a:xfrm>
            <a:off x="5184000" y="1322999"/>
            <a:ext cx="32583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linkedin.com/company/deltares</a:t>
            </a:r>
            <a:endParaRPr sz="1100"/>
          </a:p>
        </p:txBody>
      </p:sp>
      <p:sp>
        <p:nvSpPr>
          <p:cNvPr id="306" name="Google Shape;306;p41">
            <a:hlinkClick r:id="rId6"/>
          </p:cNvPr>
          <p:cNvSpPr txBox="1"/>
          <p:nvPr/>
        </p:nvSpPr>
        <p:spPr>
          <a:xfrm>
            <a:off x="945000" y="1322999"/>
            <a:ext cx="1462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www.deltares.nl</a:t>
            </a:r>
            <a:endParaRPr sz="1100"/>
          </a:p>
        </p:txBody>
      </p:sp>
      <p:sp>
        <p:nvSpPr>
          <p:cNvPr id="307" name="Google Shape;307;p41">
            <a:hlinkClick r:id="rId7"/>
          </p:cNvPr>
          <p:cNvSpPr txBox="1"/>
          <p:nvPr/>
        </p:nvSpPr>
        <p:spPr>
          <a:xfrm>
            <a:off x="3159000" y="1700999"/>
            <a:ext cx="14037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@deltares</a:t>
            </a:r>
            <a:endParaRPr sz="1100"/>
          </a:p>
        </p:txBody>
      </p:sp>
      <p:sp>
        <p:nvSpPr>
          <p:cNvPr id="308" name="Google Shape;308;p41">
            <a:hlinkClick r:id="rId8"/>
          </p:cNvPr>
          <p:cNvSpPr txBox="1"/>
          <p:nvPr/>
        </p:nvSpPr>
        <p:spPr>
          <a:xfrm>
            <a:off x="5184000" y="1700999"/>
            <a:ext cx="32583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facebook.com/deltaresNL</a:t>
            </a:r>
            <a:endParaRPr sz="1100"/>
          </a:p>
        </p:txBody>
      </p:sp>
      <p:sp>
        <p:nvSpPr>
          <p:cNvPr id="309" name="Google Shape;309;p41"/>
          <p:cNvSpPr txBox="1">
            <a:spLocks noGrp="1"/>
          </p:cNvSpPr>
          <p:nvPr>
            <p:ph type="body" idx="1"/>
          </p:nvPr>
        </p:nvSpPr>
        <p:spPr>
          <a:xfrm>
            <a:off x="7148780" y="4376911"/>
            <a:ext cx="1755000" cy="5691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43000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6E6E6"/>
              </a:buClr>
              <a:buSzPts val="100"/>
              <a:buNone/>
              <a:defRPr sz="100">
                <a:solidFill>
                  <a:srgbClr val="E6E6E6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310" name="Google Shape;310;p41">
            <a:hlinkClick r:id="rId6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67000" y="1323000"/>
            <a:ext cx="229500" cy="2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1">
            <a:hlinkClick r:id="rId5"/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806000" y="1323000"/>
            <a:ext cx="229500" cy="2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1">
            <a:hlinkClick r:id="rId3"/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67000" y="1701000"/>
            <a:ext cx="229500" cy="2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1">
            <a:hlinkClick r:id="rId8"/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806000" y="1701000"/>
            <a:ext cx="229500" cy="2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1">
            <a:hlinkClick r:id="rId4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781000" y="1323000"/>
            <a:ext cx="229500" cy="2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1">
            <a:hlinkClick r:id="rId7"/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781000" y="1701000"/>
            <a:ext cx="229500" cy="2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1"/>
          <p:cNvSpPr txBox="1">
            <a:spLocks noGrp="1"/>
          </p:cNvSpPr>
          <p:nvPr>
            <p:ph type="body" idx="3"/>
          </p:nvPr>
        </p:nvSpPr>
        <p:spPr>
          <a:xfrm>
            <a:off x="566738" y="2466666"/>
            <a:ext cx="2148000" cy="2322300"/>
          </a:xfrm>
          <a:prstGeom prst="rect">
            <a:avLst/>
          </a:prstGeom>
          <a:gradFill>
            <a:gsLst>
              <a:gs pos="0">
                <a:srgbClr val="00B389">
                  <a:alpha val="0"/>
                </a:srgbClr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0" rIns="475200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6E6E6"/>
              </a:buClr>
              <a:buSzPts val="100"/>
              <a:buNone/>
              <a:defRPr sz="100">
                <a:solidFill>
                  <a:srgbClr val="E6E6E6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marL="274320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dt" idx="10"/>
          </p:nvPr>
        </p:nvSpPr>
        <p:spPr>
          <a:xfrm rot="-5400000">
            <a:off x="9315563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ftr" idx="11"/>
          </p:nvPr>
        </p:nvSpPr>
        <p:spPr>
          <a:xfrm rot="-5400000">
            <a:off x="7561591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sldNum" idx="12"/>
          </p:nvPr>
        </p:nvSpPr>
        <p:spPr>
          <a:xfrm>
            <a:off x="9307435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900" b="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84">
          <p15:clr>
            <a:srgbClr val="FBAE40"/>
          </p15:clr>
        </p15:guide>
        <p15:guide id="2" orient="horz" pos="1543">
          <p15:clr>
            <a:srgbClr val="FBAE40"/>
          </p15:clr>
        </p15:guide>
        <p15:guide id="3" orient="horz" pos="3019">
          <p15:clr>
            <a:srgbClr val="FBAE40"/>
          </p15:clr>
        </p15:guide>
        <p15:guide id="4" pos="3033">
          <p15:clr>
            <a:srgbClr val="FBAE40"/>
          </p15:clr>
        </p15:guide>
        <p15:guide id="5" pos="3271">
          <p15:clr>
            <a:srgbClr val="FBAE40"/>
          </p15:clr>
        </p15:guide>
        <p15:guide id="6" pos="1996">
          <p15:clr>
            <a:srgbClr val="FBAE40"/>
          </p15:clr>
        </p15:guide>
        <p15:guide id="7" pos="175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8806500" y="0"/>
            <a:ext cx="337500" cy="5143500"/>
            <a:chOff x="11742000" y="0"/>
            <a:chExt cx="450000" cy="6858000"/>
          </a:xfrm>
        </p:grpSpPr>
        <p:sp>
          <p:nvSpPr>
            <p:cNvPr id="52" name="Google Shape;52;p13"/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rgbClr val="F1F3F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" name="Google Shape;53;p13"/>
            <p:cNvCxnSpPr/>
            <p:nvPr/>
          </p:nvCxnSpPr>
          <p:spPr>
            <a:xfrm>
              <a:off x="11801530" y="6081711"/>
              <a:ext cx="3240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66738" y="1326572"/>
            <a:ext cx="78843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494817" y="4700342"/>
            <a:ext cx="891000" cy="2895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833">
          <p15:clr>
            <a:srgbClr val="F26B43"/>
          </p15:clr>
        </p15:guide>
        <p15:guide id="3" pos="357">
          <p15:clr>
            <a:srgbClr val="F26B43"/>
          </p15:clr>
        </p15:guide>
        <p15:guide id="4" orient="horz" pos="3100">
          <p15:clr>
            <a:srgbClr val="F26B43"/>
          </p15:clr>
        </p15:guide>
        <p15:guide id="5" pos="594">
          <p15:clr>
            <a:srgbClr val="F26B43"/>
          </p15:clr>
        </p15:guide>
        <p15:guide id="6" orient="horz" pos="2875">
          <p15:clr>
            <a:srgbClr val="F26B43"/>
          </p15:clr>
        </p15:guide>
        <p15:guide id="7" orient="horz" pos="252">
          <p15:clr>
            <a:srgbClr val="F26B43"/>
          </p15:clr>
        </p15:guide>
        <p15:guide id="8" pos="5323">
          <p15:clr>
            <a:srgbClr val="F26B43"/>
          </p15:clr>
        </p15:guide>
        <p15:guide id="9" pos="555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ltares.shinyapps.io/rAqm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ltares.shinyapps.io/WesterscheldeWaterQualit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apps.webservices.deltares.nl/deltares/doorlaatmiddelgreveling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>
            <a:spLocks noGrp="1"/>
          </p:cNvSpPr>
          <p:nvPr>
            <p:ph type="title"/>
          </p:nvPr>
        </p:nvSpPr>
        <p:spPr>
          <a:xfrm>
            <a:off x="567000" y="-918000"/>
            <a:ext cx="78840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2600"/>
              <a:buFont typeface="Arial"/>
              <a:buNone/>
            </a:pPr>
            <a:endParaRPr sz="1100"/>
          </a:p>
        </p:txBody>
      </p:sp>
      <p:sp>
        <p:nvSpPr>
          <p:cNvPr id="325" name="Google Shape;325;p42"/>
          <p:cNvSpPr txBox="1">
            <a:spLocks noGrp="1"/>
          </p:cNvSpPr>
          <p:nvPr>
            <p:ph type="dt" idx="10"/>
          </p:nvPr>
        </p:nvSpPr>
        <p:spPr>
          <a:xfrm rot="-5400000">
            <a:off x="92727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26" name="Google Shape;326;p42"/>
          <p:cNvSpPr txBox="1">
            <a:spLocks noGrp="1"/>
          </p:cNvSpPr>
          <p:nvPr>
            <p:ph type="sldNum" idx="12"/>
          </p:nvPr>
        </p:nvSpPr>
        <p:spPr>
          <a:xfrm>
            <a:off x="92645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1</a:t>
            </a:fld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9" r="39"/>
          <a:stretch/>
        </p:blipFill>
        <p:spPr>
          <a:xfrm>
            <a:off x="0" y="0"/>
            <a:ext cx="3996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332" name="Google Shape;332;p43"/>
          <p:cNvSpPr txBox="1">
            <a:spLocks noGrp="1"/>
          </p:cNvSpPr>
          <p:nvPr>
            <p:ph type="body" idx="1"/>
          </p:nvPr>
        </p:nvSpPr>
        <p:spPr>
          <a:xfrm>
            <a:off x="4310145" y="3667125"/>
            <a:ext cx="45018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nl" sz="1100" dirty="0"/>
              <a:t>Willem Stolte</a:t>
            </a:r>
            <a:endParaRPr sz="1100" dirty="0"/>
          </a:p>
        </p:txBody>
      </p:sp>
      <p:sp>
        <p:nvSpPr>
          <p:cNvPr id="333" name="Google Shape;333;p43"/>
          <p:cNvSpPr txBox="1">
            <a:spLocks noGrp="1"/>
          </p:cNvSpPr>
          <p:nvPr>
            <p:ph type="subTitle" idx="3"/>
          </p:nvPr>
        </p:nvSpPr>
        <p:spPr>
          <a:xfrm>
            <a:off x="4310143" y="2609567"/>
            <a:ext cx="4501800" cy="1008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nl" sz="2400" dirty="0"/>
              <a:t>Lu</a:t>
            </a:r>
            <a:r>
              <a:rPr lang="nl-NL" sz="2400" dirty="0" err="1"/>
              <a:t>nch</a:t>
            </a:r>
            <a:r>
              <a:rPr lang="nl-NL" sz="2400" dirty="0"/>
              <a:t> </a:t>
            </a:r>
            <a:r>
              <a:rPr lang="nl-NL" sz="2400" dirty="0" err="1"/>
              <a:t>lecture</a:t>
            </a:r>
            <a:endParaRPr lang="nl-NL"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lang="nl-NL"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nl-NL" sz="2400" dirty="0" err="1"/>
              <a:t>Examples</a:t>
            </a:r>
            <a:endParaRPr sz="2400" dirty="0"/>
          </a:p>
        </p:txBody>
      </p:sp>
      <p:sp>
        <p:nvSpPr>
          <p:cNvPr id="334" name="Google Shape;334;p43"/>
          <p:cNvSpPr txBox="1">
            <a:spLocks noGrp="1"/>
          </p:cNvSpPr>
          <p:nvPr>
            <p:ph type="sldNum" idx="12"/>
          </p:nvPr>
        </p:nvSpPr>
        <p:spPr>
          <a:xfrm>
            <a:off x="924552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2</a:t>
            </a:fld>
            <a:endParaRPr sz="1100"/>
          </a:p>
        </p:txBody>
      </p:sp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4307443" y="1324558"/>
            <a:ext cx="4504500" cy="1247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 dirty="0"/>
              <a:t>R shiny</a:t>
            </a:r>
            <a:br>
              <a:rPr lang="nl" sz="1100" dirty="0"/>
            </a:br>
            <a:endParaRPr sz="1100" dirty="0"/>
          </a:p>
        </p:txBody>
      </p:sp>
      <p:sp>
        <p:nvSpPr>
          <p:cNvPr id="336" name="Google Shape;336;p43"/>
          <p:cNvSpPr txBox="1">
            <a:spLocks noGrp="1"/>
          </p:cNvSpPr>
          <p:nvPr>
            <p:ph type="body" idx="4"/>
          </p:nvPr>
        </p:nvSpPr>
        <p:spPr>
          <a:xfrm>
            <a:off x="233101" y="4460683"/>
            <a:ext cx="2382300" cy="567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321300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400"/>
              <a:buNone/>
            </a:pPr>
            <a:endParaRPr sz="1100"/>
          </a:p>
        </p:txBody>
      </p:sp>
      <p:sp>
        <p:nvSpPr>
          <p:cNvPr id="337" name="Google Shape;337;p43"/>
          <p:cNvSpPr txBox="1">
            <a:spLocks noGrp="1"/>
          </p:cNvSpPr>
          <p:nvPr>
            <p:ph type="body" idx="1"/>
          </p:nvPr>
        </p:nvSpPr>
        <p:spPr>
          <a:xfrm>
            <a:off x="4310145" y="4357125"/>
            <a:ext cx="45018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nl" sz="1000" dirty="0"/>
              <a:t>25 feb 2020</a:t>
            </a:r>
            <a:endParaRPr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>
            <a:spLocks noGrp="1"/>
          </p:cNvSpPr>
          <p:nvPr>
            <p:ph type="title"/>
          </p:nvPr>
        </p:nvSpPr>
        <p:spPr>
          <a:xfrm>
            <a:off x="566750" y="406293"/>
            <a:ext cx="7887900" cy="4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2600"/>
            </a:pPr>
            <a:r>
              <a:rPr lang="nl" sz="4800" dirty="0"/>
              <a:t>Demo </a:t>
            </a:r>
            <a:r>
              <a:rPr lang="nl" sz="4800" i="1" dirty="0"/>
              <a:t>AqMad</a:t>
            </a:r>
            <a:br>
              <a:rPr lang="nl" sz="4800" i="1" dirty="0"/>
            </a:br>
            <a:r>
              <a:rPr lang="nl-NL" sz="2400" i="1" dirty="0">
                <a:hlinkClick r:id="rId3"/>
              </a:rPr>
              <a:t>https://deltares.shinyapps.io/rAqmad</a:t>
            </a:r>
            <a:br>
              <a:rPr lang="nl-NL" sz="2400" i="1" dirty="0"/>
            </a:br>
            <a:br>
              <a:rPr lang="nl-NL" sz="2400" i="1" dirty="0"/>
            </a:br>
            <a:r>
              <a:rPr lang="nl-NL" sz="2400" i="1" dirty="0" err="1"/>
              <a:t>client</a:t>
            </a:r>
            <a:r>
              <a:rPr lang="nl-NL" sz="2400" i="1" dirty="0"/>
              <a:t>: STOWA</a:t>
            </a:r>
            <a:br>
              <a:rPr lang="nl-NL" sz="2400" i="1" dirty="0"/>
            </a:br>
            <a:r>
              <a:rPr lang="nl-NL" sz="2400" i="1" dirty="0"/>
              <a:t>Users: Water boards</a:t>
            </a:r>
            <a:br>
              <a:rPr lang="nl-NL" sz="2400" i="1" dirty="0"/>
            </a:br>
            <a:r>
              <a:rPr lang="nl-NL" sz="2400" i="1" dirty="0" err="1"/>
              <a:t>rebuilt</a:t>
            </a:r>
            <a:r>
              <a:rPr lang="nl-NL" sz="2400" i="1" dirty="0"/>
              <a:t> </a:t>
            </a:r>
            <a:r>
              <a:rPr lang="nl-NL" sz="2400" i="1" dirty="0" err="1"/>
              <a:t>from</a:t>
            </a:r>
            <a:r>
              <a:rPr lang="nl-NL" sz="2400" i="1" dirty="0"/>
              <a:t> Excel macro </a:t>
            </a:r>
            <a:r>
              <a:rPr lang="nl-NL" sz="2400" i="1" dirty="0" err="1"/>
              <a:t>to</a:t>
            </a:r>
            <a:r>
              <a:rPr lang="nl-NL" sz="2400" i="1" dirty="0"/>
              <a:t> </a:t>
            </a:r>
            <a:r>
              <a:rPr lang="nl-NL" sz="2400" i="1" dirty="0" err="1"/>
              <a:t>be</a:t>
            </a:r>
            <a:r>
              <a:rPr lang="nl-NL" sz="2400" i="1" dirty="0"/>
              <a:t> </a:t>
            </a:r>
            <a:r>
              <a:rPr lang="nl-NL" sz="2400" i="1" dirty="0" err="1"/>
              <a:t>used</a:t>
            </a:r>
            <a:r>
              <a:rPr lang="nl-NL" sz="2400" i="1" dirty="0"/>
              <a:t> </a:t>
            </a:r>
            <a:r>
              <a:rPr lang="nl-NL" sz="2400" i="1" dirty="0" err="1"/>
              <a:t>throught</a:t>
            </a:r>
            <a:r>
              <a:rPr lang="nl-NL" sz="2400" i="1" dirty="0"/>
              <a:t> www </a:t>
            </a:r>
            <a:endParaRPr sz="4800" i="1" dirty="0"/>
          </a:p>
        </p:txBody>
      </p:sp>
      <p:sp>
        <p:nvSpPr>
          <p:cNvPr id="358" name="Google Shape;358;p45"/>
          <p:cNvSpPr txBox="1">
            <a:spLocks noGrp="1"/>
          </p:cNvSpPr>
          <p:nvPr>
            <p:ph type="dt" idx="10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59" name="Google Shape;359;p45"/>
          <p:cNvSpPr txBox="1">
            <a:spLocks noGrp="1"/>
          </p:cNvSpPr>
          <p:nvPr>
            <p:ph type="sldNum" idx="12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3</a:t>
            </a:fld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>
            <a:spLocks noGrp="1"/>
          </p:cNvSpPr>
          <p:nvPr>
            <p:ph type="title"/>
          </p:nvPr>
        </p:nvSpPr>
        <p:spPr>
          <a:xfrm>
            <a:off x="566750" y="406293"/>
            <a:ext cx="7887900" cy="4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2600"/>
            </a:pPr>
            <a:r>
              <a:rPr lang="nl" sz="4800" dirty="0"/>
              <a:t>Demo</a:t>
            </a:r>
            <a:r>
              <a:rPr lang="nl-NL" sz="4800" dirty="0"/>
              <a:t>Westerschelde WQ</a:t>
            </a:r>
            <a:br>
              <a:rPr lang="nl" sz="4800" i="1" dirty="0"/>
            </a:br>
            <a:r>
              <a:rPr lang="nl-NL" sz="2400" i="1" dirty="0">
                <a:hlinkClick r:id="rId3"/>
              </a:rPr>
              <a:t>https://deltares.shinyapps.io/WesterscheldeWaterQuality</a:t>
            </a:r>
            <a:br>
              <a:rPr lang="nl-NL" sz="2400" i="1" dirty="0"/>
            </a:br>
            <a:r>
              <a:rPr lang="nl-NL" sz="2400" i="1" dirty="0"/>
              <a:t>Client: RWS</a:t>
            </a:r>
            <a:br>
              <a:rPr lang="nl-NL" sz="2400" i="1" dirty="0"/>
            </a:br>
            <a:r>
              <a:rPr lang="nl-NL" sz="2400" i="1" dirty="0" err="1"/>
              <a:t>Aim</a:t>
            </a:r>
            <a:r>
              <a:rPr lang="nl-NL" sz="2400" i="1" dirty="0"/>
              <a:t>: </a:t>
            </a:r>
            <a:r>
              <a:rPr lang="nl-NL" sz="2400" i="1" dirty="0" err="1"/>
              <a:t>explorative</a:t>
            </a:r>
            <a:r>
              <a:rPr lang="nl-NL" sz="2400" i="1" dirty="0"/>
              <a:t> data view/analysis</a:t>
            </a:r>
            <a:br>
              <a:rPr lang="nl-NL" sz="2400" i="1" dirty="0"/>
            </a:br>
            <a:endParaRPr sz="4800" i="1" dirty="0"/>
          </a:p>
        </p:txBody>
      </p:sp>
      <p:sp>
        <p:nvSpPr>
          <p:cNvPr id="358" name="Google Shape;358;p45"/>
          <p:cNvSpPr txBox="1">
            <a:spLocks noGrp="1"/>
          </p:cNvSpPr>
          <p:nvPr>
            <p:ph type="dt" idx="10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59" name="Google Shape;359;p45"/>
          <p:cNvSpPr txBox="1">
            <a:spLocks noGrp="1"/>
          </p:cNvSpPr>
          <p:nvPr>
            <p:ph type="sldNum" idx="12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4</a:t>
            </a:fld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4919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>
            <a:spLocks noGrp="1"/>
          </p:cNvSpPr>
          <p:nvPr>
            <p:ph type="title"/>
          </p:nvPr>
        </p:nvSpPr>
        <p:spPr>
          <a:xfrm>
            <a:off x="566750" y="406293"/>
            <a:ext cx="7887900" cy="4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2600"/>
            </a:pPr>
            <a:r>
              <a:rPr lang="nl" sz="3600" dirty="0"/>
              <a:t>Demo </a:t>
            </a:r>
            <a:r>
              <a:rPr lang="nl-NL" sz="3600" i="1" dirty="0"/>
              <a:t>“doorlaatmiddel Grevelingen"</a:t>
            </a:r>
            <a:br>
              <a:rPr lang="nl" sz="3600" i="1" dirty="0"/>
            </a:br>
            <a:r>
              <a:rPr lang="nl-NL" sz="2400" i="1" dirty="0">
                <a:hlinkClick r:id="rId3"/>
              </a:rPr>
              <a:t>https://shinyapps.webservices.deltares.nl/deltares/doorlaatmiddelgrevelingen/</a:t>
            </a:r>
            <a:r>
              <a:rPr lang="nl-NL" sz="2400" i="1" dirty="0"/>
              <a:t> </a:t>
            </a:r>
            <a:br>
              <a:rPr lang="nl-NL" sz="2400" i="1" dirty="0"/>
            </a:br>
            <a:br>
              <a:rPr lang="nl-NL" sz="2400" i="1" dirty="0"/>
            </a:br>
            <a:r>
              <a:rPr lang="nl-NL" sz="2400" i="1" dirty="0" err="1"/>
              <a:t>client</a:t>
            </a:r>
            <a:r>
              <a:rPr lang="nl-NL" sz="2400" i="1" dirty="0"/>
              <a:t>: RWS </a:t>
            </a:r>
            <a:br>
              <a:rPr lang="nl-NL" sz="2400" i="1" dirty="0"/>
            </a:br>
            <a:r>
              <a:rPr lang="nl-NL" sz="2400" i="1" dirty="0"/>
              <a:t>Users: Project </a:t>
            </a:r>
            <a:r>
              <a:rPr lang="nl-NL" sz="2400" i="1" dirty="0" err="1"/>
              <a:t>workers</a:t>
            </a:r>
            <a:r>
              <a:rPr lang="nl-NL" sz="2400" i="1" dirty="0"/>
              <a:t>/RWS project leader</a:t>
            </a:r>
            <a:br>
              <a:rPr lang="nl-NL" sz="2400" i="1" dirty="0"/>
            </a:br>
            <a:r>
              <a:rPr lang="nl-NL" sz="2400" i="1" dirty="0" err="1"/>
              <a:t>aims</a:t>
            </a:r>
            <a:r>
              <a:rPr lang="nl-NL" sz="2400" i="1" dirty="0"/>
              <a:t>: </a:t>
            </a:r>
            <a:br>
              <a:rPr lang="nl-NL" sz="2400" i="1" dirty="0"/>
            </a:br>
            <a:r>
              <a:rPr lang="nl-NL" sz="2400" i="1" dirty="0"/>
              <a:t>- </a:t>
            </a:r>
            <a:r>
              <a:rPr lang="nl-NL" sz="2400" i="1" dirty="0" err="1"/>
              <a:t>interactively</a:t>
            </a:r>
            <a:r>
              <a:rPr lang="nl-NL" sz="2400" i="1" dirty="0"/>
              <a:t> browse </a:t>
            </a:r>
            <a:r>
              <a:rPr lang="nl-NL" sz="2400" i="1" dirty="0" err="1"/>
              <a:t>through</a:t>
            </a:r>
            <a:r>
              <a:rPr lang="nl-NL" sz="2400" i="1" dirty="0"/>
              <a:t> platitude of </a:t>
            </a:r>
            <a:r>
              <a:rPr lang="nl-NL" sz="2400" i="1" dirty="0" err="1"/>
              <a:t>graphs</a:t>
            </a:r>
            <a:br>
              <a:rPr lang="nl-NL" sz="2400" i="1" dirty="0"/>
            </a:br>
            <a:r>
              <a:rPr lang="nl-NL" sz="2400" i="1" dirty="0"/>
              <a:t>- </a:t>
            </a:r>
            <a:r>
              <a:rPr lang="nl-NL" sz="2400" i="1" dirty="0" err="1"/>
              <a:t>compare</a:t>
            </a:r>
            <a:r>
              <a:rPr lang="nl-NL" sz="2400" i="1" dirty="0"/>
              <a:t> different </a:t>
            </a:r>
            <a:r>
              <a:rPr lang="nl-NL" sz="2400" i="1" dirty="0" err="1"/>
              <a:t>scenarios</a:t>
            </a:r>
            <a:br>
              <a:rPr lang="nl-NL" sz="2400" i="1" dirty="0"/>
            </a:br>
            <a:endParaRPr sz="4800" i="1" dirty="0"/>
          </a:p>
        </p:txBody>
      </p:sp>
      <p:sp>
        <p:nvSpPr>
          <p:cNvPr id="358" name="Google Shape;358;p45"/>
          <p:cNvSpPr txBox="1">
            <a:spLocks noGrp="1"/>
          </p:cNvSpPr>
          <p:nvPr>
            <p:ph type="dt" idx="10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59" name="Google Shape;359;p45"/>
          <p:cNvSpPr txBox="1">
            <a:spLocks noGrp="1"/>
          </p:cNvSpPr>
          <p:nvPr>
            <p:ph type="sldNum" idx="12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5</a:t>
            </a:fld>
            <a:endParaRPr sz="1100"/>
          </a:p>
        </p:txBody>
      </p:sp>
    </p:spTree>
    <p:extLst>
      <p:ext uri="{BB962C8B-B14F-4D97-AF65-F5344CB8AC3E}">
        <p14:creationId xmlns:p14="http://schemas.microsoft.com/office/powerpoint/2010/main" val="377766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1EAA-1112-4E82-83E0-A0FCA77A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27EAA-C755-427C-9603-1474CFB75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Interactivity</a:t>
            </a:r>
          </a:p>
          <a:p>
            <a:r>
              <a:rPr lang="en-US" dirty="0"/>
              <a:t>Quick and cheap to set up (</a:t>
            </a:r>
            <a:r>
              <a:rPr lang="en-US" dirty="0" err="1"/>
              <a:t>doorlaatmiddel</a:t>
            </a:r>
            <a:r>
              <a:rPr lang="en-US" dirty="0"/>
              <a:t>, WQ </a:t>
            </a:r>
            <a:r>
              <a:rPr lang="en-US" dirty="0" err="1"/>
              <a:t>Westerschelde</a:t>
            </a:r>
            <a:r>
              <a:rPr lang="en-US" dirty="0"/>
              <a:t>), ideal for prototyping</a:t>
            </a:r>
          </a:p>
          <a:p>
            <a:r>
              <a:rPr lang="en-US" dirty="0"/>
              <a:t>Pretty advanced functionality combined with R statistics/visualization (AQMAD) is possible, but will of course take more time</a:t>
            </a:r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466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1"/>
          <p:cNvSpPr>
            <a:spLocks noGrp="1"/>
          </p:cNvSpPr>
          <p:nvPr>
            <p:ph type="pic" idx="2"/>
          </p:nvPr>
        </p:nvSpPr>
        <p:spPr>
          <a:xfrm>
            <a:off x="566738" y="2115355"/>
            <a:ext cx="8577300" cy="302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91"/>
          <p:cNvSpPr txBox="1">
            <a:spLocks noGrp="1"/>
          </p:cNvSpPr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1100"/>
              <a:t>Contact</a:t>
            </a:r>
            <a:endParaRPr sz="1100"/>
          </a:p>
        </p:txBody>
      </p:sp>
      <p:sp>
        <p:nvSpPr>
          <p:cNvPr id="821" name="Google Shape;821;p91"/>
          <p:cNvSpPr txBox="1">
            <a:spLocks noGrp="1"/>
          </p:cNvSpPr>
          <p:nvPr>
            <p:ph type="body" idx="1"/>
          </p:nvPr>
        </p:nvSpPr>
        <p:spPr>
          <a:xfrm>
            <a:off x="7148780" y="4376911"/>
            <a:ext cx="1755000" cy="569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43000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00"/>
              <a:buNone/>
            </a:pPr>
            <a:r>
              <a:rPr lang="nl" sz="1100"/>
              <a:t>facebook.com/deltaresNL</a:t>
            </a:r>
            <a:endParaRPr sz="11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6E6E6"/>
              </a:buClr>
              <a:buSzPts val="100"/>
              <a:buNone/>
            </a:pPr>
            <a:r>
              <a:rPr lang="nl" sz="1100"/>
              <a:t>linkedin.com/company/deltares</a:t>
            </a:r>
            <a:endParaRPr sz="11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6E6E6"/>
              </a:buClr>
              <a:buSzPts val="100"/>
              <a:buNone/>
            </a:pPr>
            <a:r>
              <a:rPr lang="nl" sz="1100"/>
              <a:t>@deltares</a:t>
            </a:r>
            <a:endParaRPr sz="11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6E6E6"/>
              </a:buClr>
              <a:buSzPts val="100"/>
              <a:buNone/>
            </a:pPr>
            <a:r>
              <a:rPr lang="nl" sz="1100"/>
              <a:t>@deltaresNL</a:t>
            </a:r>
            <a:endParaRPr sz="1100"/>
          </a:p>
        </p:txBody>
      </p:sp>
      <p:sp>
        <p:nvSpPr>
          <p:cNvPr id="822" name="Google Shape;822;p91"/>
          <p:cNvSpPr txBox="1">
            <a:spLocks noGrp="1"/>
          </p:cNvSpPr>
          <p:nvPr>
            <p:ph type="body" idx="3"/>
          </p:nvPr>
        </p:nvSpPr>
        <p:spPr>
          <a:xfrm>
            <a:off x="566738" y="2466666"/>
            <a:ext cx="2148000" cy="2322300"/>
          </a:xfrm>
          <a:prstGeom prst="rect">
            <a:avLst/>
          </a:prstGeom>
          <a:gradFill>
            <a:gsLst>
              <a:gs pos="0">
                <a:srgbClr val="00B389">
                  <a:alpha val="0"/>
                </a:srgbClr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0" rIns="475200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00"/>
              <a:buNone/>
            </a:pPr>
            <a:endParaRPr sz="1100"/>
          </a:p>
        </p:txBody>
      </p:sp>
      <p:sp>
        <p:nvSpPr>
          <p:cNvPr id="823" name="Google Shape;823;p91"/>
          <p:cNvSpPr txBox="1">
            <a:spLocks noGrp="1"/>
          </p:cNvSpPr>
          <p:nvPr>
            <p:ph type="dt" idx="10"/>
          </p:nvPr>
        </p:nvSpPr>
        <p:spPr>
          <a:xfrm rot="-5400000">
            <a:off x="9315563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824" name="Google Shape;824;p91"/>
          <p:cNvSpPr txBox="1">
            <a:spLocks noGrp="1"/>
          </p:cNvSpPr>
          <p:nvPr>
            <p:ph type="sldNum" idx="12"/>
          </p:nvPr>
        </p:nvSpPr>
        <p:spPr>
          <a:xfrm>
            <a:off x="9307435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7</a:t>
            </a:fld>
            <a:endParaRPr sz="1100"/>
          </a:p>
        </p:txBody>
      </p:sp>
      <p:sp>
        <p:nvSpPr>
          <p:cNvPr id="825" name="Google Shape;825;p91"/>
          <p:cNvSpPr txBox="1">
            <a:spLocks noGrp="1"/>
          </p:cNvSpPr>
          <p:nvPr>
            <p:ph type="body" idx="4"/>
          </p:nvPr>
        </p:nvSpPr>
        <p:spPr>
          <a:xfrm>
            <a:off x="945000" y="1323000"/>
            <a:ext cx="18360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nl" sz="1100"/>
              <a:t>www.deltares.nl</a:t>
            </a:r>
            <a:endParaRPr sz="1100"/>
          </a:p>
        </p:txBody>
      </p:sp>
      <p:sp>
        <p:nvSpPr>
          <p:cNvPr id="826" name="Google Shape;826;p91"/>
          <p:cNvSpPr txBox="1">
            <a:spLocks noGrp="1"/>
          </p:cNvSpPr>
          <p:nvPr>
            <p:ph type="body" idx="5"/>
          </p:nvPr>
        </p:nvSpPr>
        <p:spPr>
          <a:xfrm>
            <a:off x="945000" y="1701000"/>
            <a:ext cx="18360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nl" sz="1100"/>
              <a:t>info@deltares.nl</a:t>
            </a:r>
            <a:endParaRPr sz="1100"/>
          </a:p>
        </p:txBody>
      </p:sp>
      <p:sp>
        <p:nvSpPr>
          <p:cNvPr id="827" name="Google Shape;827;p91"/>
          <p:cNvSpPr txBox="1">
            <a:spLocks noGrp="1"/>
          </p:cNvSpPr>
          <p:nvPr>
            <p:ph type="body" idx="8"/>
          </p:nvPr>
        </p:nvSpPr>
        <p:spPr>
          <a:xfrm>
            <a:off x="5182777" y="1323000"/>
            <a:ext cx="32718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nl" sz="1100"/>
              <a:t>linkedin.com/company/deltares</a:t>
            </a:r>
            <a:endParaRPr sz="1100"/>
          </a:p>
        </p:txBody>
      </p:sp>
      <p:sp>
        <p:nvSpPr>
          <p:cNvPr id="828" name="Google Shape;828;p91"/>
          <p:cNvSpPr txBox="1">
            <a:spLocks noGrp="1"/>
          </p:cNvSpPr>
          <p:nvPr>
            <p:ph type="body" idx="9"/>
          </p:nvPr>
        </p:nvSpPr>
        <p:spPr>
          <a:xfrm>
            <a:off x="5182777" y="1701000"/>
            <a:ext cx="32718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nl" sz="1100"/>
              <a:t>facebook.com/deltaresNL</a:t>
            </a:r>
            <a:endParaRPr sz="1100"/>
          </a:p>
        </p:txBody>
      </p:sp>
      <p:sp>
        <p:nvSpPr>
          <p:cNvPr id="829" name="Google Shape;829;p91"/>
          <p:cNvSpPr>
            <a:spLocks noGrp="1"/>
          </p:cNvSpPr>
          <p:nvPr>
            <p:ph type="pic" idx="13"/>
          </p:nvPr>
        </p:nvSpPr>
        <p:spPr>
          <a:xfrm>
            <a:off x="566738" y="1323000"/>
            <a:ext cx="229500" cy="229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91"/>
          <p:cNvSpPr>
            <a:spLocks noGrp="1"/>
          </p:cNvSpPr>
          <p:nvPr>
            <p:ph type="pic" idx="14"/>
          </p:nvPr>
        </p:nvSpPr>
        <p:spPr>
          <a:xfrm>
            <a:off x="566738" y="1701000"/>
            <a:ext cx="229500" cy="229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91"/>
          <p:cNvSpPr>
            <a:spLocks noGrp="1"/>
          </p:cNvSpPr>
          <p:nvPr>
            <p:ph type="pic" idx="17"/>
          </p:nvPr>
        </p:nvSpPr>
        <p:spPr>
          <a:xfrm>
            <a:off x="4806000" y="1323000"/>
            <a:ext cx="229500" cy="2295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91"/>
          <p:cNvSpPr>
            <a:spLocks noGrp="1"/>
          </p:cNvSpPr>
          <p:nvPr>
            <p:ph type="pic" idx="18"/>
          </p:nvPr>
        </p:nvSpPr>
        <p:spPr>
          <a:xfrm>
            <a:off x="4806000" y="1701000"/>
            <a:ext cx="229500" cy="2295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ltares">
  <a:themeElements>
    <a:clrScheme name="Deltares">
      <a:dk1>
        <a:srgbClr val="000000"/>
      </a:dk1>
      <a:lt1>
        <a:srgbClr val="FFFFFF"/>
      </a:lt1>
      <a:dk2>
        <a:srgbClr val="080C80"/>
      </a:dk2>
      <a:lt2>
        <a:srgbClr val="F2F2F2"/>
      </a:lt2>
      <a:accent1>
        <a:srgbClr val="080C80"/>
      </a:accent1>
      <a:accent2>
        <a:srgbClr val="0D38E0"/>
      </a:accent2>
      <a:accent3>
        <a:srgbClr val="0EBBF0"/>
      </a:accent3>
      <a:accent4>
        <a:srgbClr val="00B389"/>
      </a:accent4>
      <a:accent5>
        <a:srgbClr val="00CC96"/>
      </a:accent5>
      <a:accent6>
        <a:srgbClr val="00E6A1"/>
      </a:accent6>
      <a:hlink>
        <a:srgbClr val="0D38E0"/>
      </a:hlink>
      <a:folHlink>
        <a:srgbClr val="7070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105</Words>
  <Application>Microsoft Office PowerPoint</Application>
  <PresentationFormat>On-screen Show (16:9)</PresentationFormat>
  <Paragraphs>30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Simple Light</vt:lpstr>
      <vt:lpstr>Deltares</vt:lpstr>
      <vt:lpstr>PowerPoint Presentation</vt:lpstr>
      <vt:lpstr>R shiny </vt:lpstr>
      <vt:lpstr>Demo AqMad https://deltares.shinyapps.io/rAqmad  client: STOWA Users: Water boards rebuilt from Excel macro to be used throught www </vt:lpstr>
      <vt:lpstr>DemoWesterschelde WQ https://deltares.shinyapps.io/WesterscheldeWaterQuality Client: RWS Aim: explorative data view/analysis </vt:lpstr>
      <vt:lpstr>Demo “doorlaatmiddel Grevelingen" https://shinyapps.webservices.deltares.nl/deltares/doorlaatmiddelgrevelingen/   client: RWS  Users: Project workers/RWS project leader aims:  - interactively browse through platitude of graphs - compare different scenarios </vt:lpstr>
      <vt:lpstr>Advantage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Willem Stolte</cp:lastModifiedBy>
  <cp:revision>8</cp:revision>
  <dcterms:modified xsi:type="dcterms:W3CDTF">2020-09-21T09:06:19Z</dcterms:modified>
</cp:coreProperties>
</file>