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4"/>
    <p:restoredTop sz="94592"/>
  </p:normalViewPr>
  <p:slideViewPr>
    <p:cSldViewPr snapToGrid="0" snapToObjects="1">
      <p:cViewPr varScale="1">
        <p:scale>
          <a:sx n="151" d="100"/>
          <a:sy n="15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A70B-175C-2F41-BB80-2A535F2EA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ECA1E-D9E7-4B4F-8B90-D31E4900F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A090-D9DA-6E40-81EC-5A393940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3264-B728-BF43-85A6-0CF59DBA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0CDC-9973-D848-9357-893FD742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1440-CADE-7A47-964C-FA7374E5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619D4-0D55-F545-A7F2-0B02449ED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5946-C19C-0A43-9E74-B1AA939C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F9F8-2DE0-604C-94C7-CC3A646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AFCFA-AE28-A84F-BA39-04D461CD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DF570-D3F8-2944-BD86-F661F756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01772-4DB0-1A4B-B883-A7DFC655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C9DA-66A1-FC43-A725-476ED2A4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6768-4AE5-0146-89C5-29463859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6377-8C50-724D-BC6B-C4D345C4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2202-AA92-AD4E-A14E-614E67AF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D37D-6030-824F-B901-8C265794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7E5B-AC79-C749-81A4-E0FE8F20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151A-01D6-E844-AA39-68A1111E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EFF4-0C05-2D42-B258-4743F1C4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D4D0-96D4-1747-B3A9-DCBE2506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8286D-5919-8340-A9E4-E709FB4F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F0D2-1E41-F94E-8E51-D188CDD1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5FBA-235E-7247-83EB-44D3E33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31BA-1DAE-2646-83DC-BFD67986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9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9375-17D4-0447-9ACB-3FFEEB29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405E-5600-6A43-9950-E047B674E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2C289-2A1D-D741-AC06-40E622410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0E3D-7FBD-3745-91B7-5E21E9B9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C25A-FAF7-C843-8CF8-277EC53F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553AE-4F20-1548-A6CA-53FDF293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1B57-87B5-024C-A0C8-4F45891A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D0B9-DE29-B842-A70B-2A0B05E91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CA978-2E2C-D842-B2D7-A46FFE57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171E9-F35C-BA4D-BA43-56B34F325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3E6C0-32F1-4A47-B453-6343D3980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5092D-CC04-FB4B-A0EE-B10C94D2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CF485-9021-B846-98AA-69213AF6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5F41-1433-1249-B45A-A6C03CB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2936-FB7D-E249-A6B6-2D0D2CA3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E4E0D-AF18-2248-BD60-E369C42B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108B4-BEC0-B147-BD15-7D7327C7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40838-F293-C14E-9637-5C75E225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3042A-6FF3-4447-A4BC-D3721E97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9BC77-AF41-2E49-ACC9-3E309B9D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65565-A377-3E4F-8D9C-F9D4C02D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CE10-4558-D54C-BE6E-5F7861A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35BF-11AC-004A-8F6F-1987EAB3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56FB-E4B1-204A-9F72-44461FFF5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A57-ACC5-B848-89AB-941FC1BD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875CD-6ED3-5343-A946-DEC8D3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65F1B-E5B9-014A-B95F-059116D0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186E-1635-F841-A05A-947AB286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6CF85-1A5D-534A-A917-3BAB156B7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C114B-AC06-DF47-B17C-EC795D74F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96798-ECBE-8C45-B316-7972895B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3FF80-376A-0847-968C-15A0D15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CAA4D-F5EA-1643-96FE-7100FA2B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C14CC-A0C0-BC43-B74C-E8E4B1DA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A03C-238E-6A4A-8A84-0F2E0784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C5E9-0B77-A047-B41A-1E6A106EF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00D4-D146-FE41-8313-E2C77C405AD5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B723-1CC3-A143-B9C6-7CD1B6521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A8D3-DE16-FD45-88A6-9ECB8059D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7488-752D-5D48-9B6A-FD35DEF6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64A2-6E92-B944-9A17-D7FD71B57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D253-911A-5C42-A384-583DDD76D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82B66-5643-6B48-B11A-908846A2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82" y="175462"/>
            <a:ext cx="6237817" cy="6507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56D78B-6765-C441-BFD5-66AAF29FC3AE}"/>
              </a:ext>
            </a:extLst>
          </p:cNvPr>
          <p:cNvSpPr/>
          <p:nvPr/>
        </p:nvSpPr>
        <p:spPr>
          <a:xfrm>
            <a:off x="3022601" y="948267"/>
            <a:ext cx="1126066" cy="491066"/>
          </a:xfrm>
          <a:prstGeom prst="rect">
            <a:avLst/>
          </a:prstGeom>
          <a:solidFill>
            <a:srgbClr val="C6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Ice cover</a:t>
            </a:r>
          </a:p>
        </p:txBody>
      </p:sp>
    </p:spTree>
    <p:extLst>
      <p:ext uri="{BB962C8B-B14F-4D97-AF65-F5344CB8AC3E}">
        <p14:creationId xmlns:p14="http://schemas.microsoft.com/office/powerpoint/2010/main" val="318311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64A2-6E92-B944-9A17-D7FD71B57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D253-911A-5C42-A384-583DDD76D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82B66-5643-6B48-B11A-908846A2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82" y="175462"/>
            <a:ext cx="6237817" cy="6507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56D78B-6765-C441-BFD5-66AAF29FC3AE}"/>
              </a:ext>
            </a:extLst>
          </p:cNvPr>
          <p:cNvSpPr/>
          <p:nvPr/>
        </p:nvSpPr>
        <p:spPr>
          <a:xfrm>
            <a:off x="3022600" y="948267"/>
            <a:ext cx="2489199" cy="491066"/>
          </a:xfrm>
          <a:prstGeom prst="rect">
            <a:avLst/>
          </a:prstGeom>
          <a:solidFill>
            <a:srgbClr val="C6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Ice cover</a:t>
            </a:r>
          </a:p>
        </p:txBody>
      </p:sp>
    </p:spTree>
    <p:extLst>
      <p:ext uri="{BB962C8B-B14F-4D97-AF65-F5344CB8AC3E}">
        <p14:creationId xmlns:p14="http://schemas.microsoft.com/office/powerpoint/2010/main" val="121742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64A2-6E92-B944-9A17-D7FD71B57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D253-911A-5C42-A384-583DDD76D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82B66-5643-6B48-B11A-908846A2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82" y="175462"/>
            <a:ext cx="6237817" cy="6507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56D78B-6765-C441-BFD5-66AAF29FC3AE}"/>
              </a:ext>
            </a:extLst>
          </p:cNvPr>
          <p:cNvSpPr/>
          <p:nvPr/>
        </p:nvSpPr>
        <p:spPr>
          <a:xfrm>
            <a:off x="3022600" y="948267"/>
            <a:ext cx="4927599" cy="491066"/>
          </a:xfrm>
          <a:prstGeom prst="rect">
            <a:avLst/>
          </a:prstGeom>
          <a:solidFill>
            <a:srgbClr val="C6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Ice cover</a:t>
            </a:r>
          </a:p>
        </p:txBody>
      </p:sp>
    </p:spTree>
    <p:extLst>
      <p:ext uri="{BB962C8B-B14F-4D97-AF65-F5344CB8AC3E}">
        <p14:creationId xmlns:p14="http://schemas.microsoft.com/office/powerpoint/2010/main" val="350839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64A2-6E92-B944-9A17-D7FD71B57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D253-911A-5C42-A384-583DDD76D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82B66-5643-6B48-B11A-908846A2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82" y="175462"/>
            <a:ext cx="6237817" cy="6507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56D78B-6765-C441-BFD5-66AAF29FC3AE}"/>
              </a:ext>
            </a:extLst>
          </p:cNvPr>
          <p:cNvSpPr/>
          <p:nvPr/>
        </p:nvSpPr>
        <p:spPr>
          <a:xfrm>
            <a:off x="3022601" y="948267"/>
            <a:ext cx="5875866" cy="491066"/>
          </a:xfrm>
          <a:prstGeom prst="rect">
            <a:avLst/>
          </a:prstGeom>
          <a:solidFill>
            <a:srgbClr val="C6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Ice cover</a:t>
            </a:r>
          </a:p>
        </p:txBody>
      </p:sp>
    </p:spTree>
    <p:extLst>
      <p:ext uri="{BB962C8B-B14F-4D97-AF65-F5344CB8AC3E}">
        <p14:creationId xmlns:p14="http://schemas.microsoft.com/office/powerpoint/2010/main" val="331974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Tan</dc:creator>
  <cp:lastModifiedBy>Eugene Tan</cp:lastModifiedBy>
  <cp:revision>1</cp:revision>
  <dcterms:created xsi:type="dcterms:W3CDTF">2021-04-12T17:48:32Z</dcterms:created>
  <dcterms:modified xsi:type="dcterms:W3CDTF">2021-04-12T17:51:47Z</dcterms:modified>
</cp:coreProperties>
</file>