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9" r:id="rId3"/>
    <p:sldId id="257" r:id="rId4"/>
    <p:sldId id="271" r:id="rId5"/>
    <p:sldId id="264" r:id="rId6"/>
    <p:sldId id="290" r:id="rId7"/>
    <p:sldId id="289" r:id="rId8"/>
    <p:sldId id="268" r:id="rId9"/>
    <p:sldId id="269" r:id="rId10"/>
    <p:sldId id="291" r:id="rId11"/>
    <p:sldId id="292" r:id="rId12"/>
    <p:sldId id="280" r:id="rId13"/>
    <p:sldId id="293" r:id="rId14"/>
    <p:sldId id="294" r:id="rId15"/>
    <p:sldId id="295" r:id="rId16"/>
    <p:sldId id="263" r:id="rId17"/>
    <p:sldId id="256" r:id="rId18"/>
    <p:sldId id="258" r:id="rId19"/>
    <p:sldId id="270" r:id="rId20"/>
    <p:sldId id="281" r:id="rId21"/>
    <p:sldId id="28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</a:p>
          <a:p>
            <a:r>
              <a:rPr lang="zh-CN" altLang="en-US" dirty="0"/>
              <a:t>	示例	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2. doc values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</a:t>
            </a:r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05E237-268A-4143-9A19-98E64B1521A7}"/>
              </a:ext>
            </a:extLst>
          </p:cNvPr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20E84B-5FC4-49DE-B8AA-AF7B9EE05611}"/>
              </a:ext>
            </a:extLst>
          </p:cNvPr>
          <p:cNvSpPr/>
          <p:nvPr/>
        </p:nvSpPr>
        <p:spPr>
          <a:xfrm>
            <a:off x="3348291" y="2337727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99A233-A7DA-4FD2-9715-548C7179AC91}"/>
              </a:ext>
            </a:extLst>
          </p:cNvPr>
          <p:cNvSpPr/>
          <p:nvPr/>
        </p:nvSpPr>
        <p:spPr>
          <a:xfrm>
            <a:off x="3348291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4F63F3-DFB4-41B3-8B8F-1EE55009AA12}"/>
              </a:ext>
            </a:extLst>
          </p:cNvPr>
          <p:cNvSpPr/>
          <p:nvPr/>
        </p:nvSpPr>
        <p:spPr>
          <a:xfrm>
            <a:off x="4606862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DD1782-E955-43C2-8D2C-4EFB805B8C5B}"/>
              </a:ext>
            </a:extLst>
          </p:cNvPr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48A36-D299-401E-B8AE-26E4FAD1820E}"/>
              </a:ext>
            </a:extLst>
          </p:cNvPr>
          <p:cNvSpPr txBox="1"/>
          <p:nvPr/>
        </p:nvSpPr>
        <p:spPr>
          <a:xfrm>
            <a:off x="3830640" y="3695307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438544-BA8C-42F6-8FC8-A209594961E9}"/>
              </a:ext>
            </a:extLst>
          </p:cNvPr>
          <p:cNvSpPr txBox="1"/>
          <p:nvPr/>
        </p:nvSpPr>
        <p:spPr>
          <a:xfrm>
            <a:off x="1338606" y="4421171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3AD411-C52B-4E28-99D9-7A3203716A46}"/>
              </a:ext>
            </a:extLst>
          </p:cNvPr>
          <p:cNvSpPr txBox="1"/>
          <p:nvPr/>
        </p:nvSpPr>
        <p:spPr>
          <a:xfrm>
            <a:off x="1338606" y="232653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33249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BB90C-2804-4035-B2A9-BFE21E6D3E1D}"/>
              </a:ext>
            </a:extLst>
          </p:cNvPr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E3B2DE-BAA7-4BA8-A268-094CC29989BD}"/>
              </a:ext>
            </a:extLst>
          </p:cNvPr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EF502E-C51D-4C19-AE86-38AE09EFCFB7}"/>
              </a:ext>
            </a:extLst>
          </p:cNvPr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7BB1CB-72A4-49BA-A74B-8BCCC03E7AAD}"/>
              </a:ext>
            </a:extLst>
          </p:cNvPr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E7FFDD-BE7F-4021-8371-6C4C67419C29}"/>
              </a:ext>
            </a:extLst>
          </p:cNvPr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F4177B-2E60-487B-B660-9204AE221001}"/>
              </a:ext>
            </a:extLst>
          </p:cNvPr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CB82AF-7BA6-4430-B78B-75135BA608B8}"/>
              </a:ext>
            </a:extLst>
          </p:cNvPr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8B3E73-E0B4-4F67-80F8-CC8DEDD20C0A}"/>
              </a:ext>
            </a:extLst>
          </p:cNvPr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53453F-66C8-477A-BECE-46BAFE604D53}"/>
              </a:ext>
            </a:extLst>
          </p:cNvPr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4BCA6D-D3D2-4043-B513-6AB5EA216CCB}"/>
              </a:ext>
            </a:extLst>
          </p:cNvPr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BE575F6-CE25-4FE6-B112-32585FE94CD6}"/>
              </a:ext>
            </a:extLst>
          </p:cNvPr>
          <p:cNvCxnSpPr>
            <a:cxnSpLocks/>
          </p:cNvCxnSpPr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A97338-FA36-42EA-B729-5F036ACE6AA3}"/>
              </a:ext>
            </a:extLst>
          </p:cNvPr>
          <p:cNvCxnSpPr>
            <a:cxnSpLocks/>
          </p:cNvCxnSpPr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B06378-AB90-4E72-9F38-DB6187897647}"/>
              </a:ext>
            </a:extLst>
          </p:cNvPr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E1EC08-BFEC-4386-B13F-D1D97AE453FD}"/>
              </a:ext>
            </a:extLst>
          </p:cNvPr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DDEE64-B3CF-4DA1-A963-EBD956369EB2}"/>
              </a:ext>
            </a:extLst>
          </p:cNvPr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C7DEEE-9898-4B63-9A7C-794DB37A3A2F}"/>
              </a:ext>
            </a:extLst>
          </p:cNvPr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8A52F2-8A3F-44AC-8F74-24204414D245}"/>
              </a:ext>
            </a:extLst>
          </p:cNvPr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9921E01-2AF6-4516-B612-256DE8031850}"/>
              </a:ext>
            </a:extLst>
          </p:cNvPr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B3BE49-7B3A-48ED-A0D5-5300AB9A05AB}"/>
              </a:ext>
            </a:extLst>
          </p:cNvPr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938A22-EAF7-46EB-AF3C-263B531421AC}"/>
              </a:ext>
            </a:extLst>
          </p:cNvPr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7ED7B47-CD7B-4E9C-9DFD-9245677A2690}"/>
              </a:ext>
            </a:extLst>
          </p:cNvPr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21426BD-F826-4F6E-A265-FBD48B1D71B8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882C3BC-112C-474F-8B14-7503CC0DF720}"/>
              </a:ext>
            </a:extLst>
          </p:cNvPr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74A09AC-A153-48CE-8D17-4AC45AF719B8}"/>
              </a:ext>
            </a:extLst>
          </p:cNvPr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0EDD8B-3716-42C7-9B97-BFAA6CEAA16C}"/>
              </a:ext>
            </a:extLst>
          </p:cNvPr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76F87C6-1DD6-4979-A900-F6C5042DB2F1}"/>
              </a:ext>
            </a:extLst>
          </p:cNvPr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DE73520-675E-440C-8DA2-3DF0AEE2A4D8}"/>
              </a:ext>
            </a:extLst>
          </p:cNvPr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6B6D367-F151-40E1-AA6E-E1E660764476}"/>
              </a:ext>
            </a:extLst>
          </p:cNvPr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9AD1BA-E081-444B-BBA2-DC4AB1787199}"/>
              </a:ext>
            </a:extLst>
          </p:cNvPr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25B67A-9335-4B7E-888F-3AA658D930E0}"/>
              </a:ext>
            </a:extLst>
          </p:cNvPr>
          <p:cNvSpPr/>
          <p:nvPr/>
        </p:nvSpPr>
        <p:spPr>
          <a:xfrm>
            <a:off x="2231903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FA0ED8-E6E6-4E14-8829-C29D39011D61}"/>
              </a:ext>
            </a:extLst>
          </p:cNvPr>
          <p:cNvSpPr/>
          <p:nvPr/>
        </p:nvSpPr>
        <p:spPr>
          <a:xfrm>
            <a:off x="2231903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76CF8-CD68-4E09-B9AD-7770F3A05E82}"/>
              </a:ext>
            </a:extLst>
          </p:cNvPr>
          <p:cNvSpPr/>
          <p:nvPr/>
        </p:nvSpPr>
        <p:spPr>
          <a:xfrm>
            <a:off x="3344266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5451BC-3E1F-4116-ADAE-99FC1F126DA7}"/>
              </a:ext>
            </a:extLst>
          </p:cNvPr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0BE54F-6384-4F43-8E59-B1A77E5E37A2}"/>
              </a:ext>
            </a:extLst>
          </p:cNvPr>
          <p:cNvSpPr/>
          <p:nvPr/>
        </p:nvSpPr>
        <p:spPr>
          <a:xfrm>
            <a:off x="4456629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3E83D2-642D-42E2-90F8-B856C70B8CE7}"/>
              </a:ext>
            </a:extLst>
          </p:cNvPr>
          <p:cNvSpPr/>
          <p:nvPr/>
        </p:nvSpPr>
        <p:spPr>
          <a:xfrm>
            <a:off x="5936637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A196E-26C9-479B-A51D-A196087D75EB}"/>
              </a:ext>
            </a:extLst>
          </p:cNvPr>
          <p:cNvSpPr/>
          <p:nvPr/>
        </p:nvSpPr>
        <p:spPr>
          <a:xfrm>
            <a:off x="7416645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8C4517-FC9F-4EBD-8AC8-907A853181B7}"/>
              </a:ext>
            </a:extLst>
          </p:cNvPr>
          <p:cNvSpPr/>
          <p:nvPr/>
        </p:nvSpPr>
        <p:spPr>
          <a:xfrm>
            <a:off x="8896653" y="991016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D3824C-00D8-41A4-B614-3ADE95A03C48}"/>
              </a:ext>
            </a:extLst>
          </p:cNvPr>
          <p:cNvSpPr txBox="1"/>
          <p:nvPr/>
        </p:nvSpPr>
        <p:spPr>
          <a:xfrm>
            <a:off x="469091" y="23414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3C8FAE-893E-40B1-AFA7-A15DB868DC19}"/>
              </a:ext>
            </a:extLst>
          </p:cNvPr>
          <p:cNvSpPr/>
          <p:nvPr/>
        </p:nvSpPr>
        <p:spPr>
          <a:xfrm>
            <a:off x="3975819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OrdinalValues</a:t>
            </a:r>
            <a:r>
              <a:rPr lang="en-US" altLang="zh-CN" dirty="0"/>
              <a:t>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F16BD3-0C12-4635-90FC-7DCE9B1DA601}"/>
              </a:ext>
            </a:extLst>
          </p:cNvPr>
          <p:cNvSpPr txBox="1"/>
          <p:nvPr/>
        </p:nvSpPr>
        <p:spPr>
          <a:xfrm>
            <a:off x="2231903" y="3141155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 err="1"/>
              <a:t>OrdinalValues</a:t>
            </a:r>
            <a:r>
              <a:rPr lang="en-US" altLang="zh-CN" dirty="0"/>
              <a:t> 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</a:t>
            </a:r>
          </a:p>
        </p:txBody>
      </p:sp>
    </p:spTree>
    <p:extLst>
      <p:ext uri="{BB962C8B-B14F-4D97-AF65-F5344CB8AC3E}">
        <p14:creationId xmlns:p14="http://schemas.microsoft.com/office/powerpoint/2010/main" val="24137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1D6FAB-F561-494E-B9F7-C67B61017A01}"/>
              </a:ext>
            </a:extLst>
          </p:cNvPr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E2D18-6791-4AC0-AEF2-2054DB93ABE7}"/>
              </a:ext>
            </a:extLst>
          </p:cNvPr>
          <p:cNvSpPr/>
          <p:nvPr/>
        </p:nvSpPr>
        <p:spPr>
          <a:xfrm>
            <a:off x="2241372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7BD29-992C-4BF5-B3E4-4C5FAEE4B7BC}"/>
              </a:ext>
            </a:extLst>
          </p:cNvPr>
          <p:cNvSpPr/>
          <p:nvPr/>
        </p:nvSpPr>
        <p:spPr>
          <a:xfrm>
            <a:off x="3353735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AE031C-78BA-42A0-96E7-164C3A5481F9}"/>
              </a:ext>
            </a:extLst>
          </p:cNvPr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94400A-E623-4948-A673-C71F728A29CD}"/>
              </a:ext>
            </a:extLst>
          </p:cNvPr>
          <p:cNvSpPr/>
          <p:nvPr/>
        </p:nvSpPr>
        <p:spPr>
          <a:xfrm>
            <a:off x="4466098" y="944164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9B795B-2B32-45AA-99CF-27C9212AC84A}"/>
              </a:ext>
            </a:extLst>
          </p:cNvPr>
          <p:cNvSpPr/>
          <p:nvPr/>
        </p:nvSpPr>
        <p:spPr>
          <a:xfrm>
            <a:off x="5210815" y="944164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DC026F-E7B3-4894-88EA-38975AEDF047}"/>
              </a:ext>
            </a:extLst>
          </p:cNvPr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EB6DCF-B380-4969-A524-DA0B8C61B3F5}"/>
              </a:ext>
            </a:extLst>
          </p:cNvPr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E1CE46-F1E1-4744-A57B-1A1C6E7414A6}"/>
              </a:ext>
            </a:extLst>
          </p:cNvPr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936470-B6BF-45EB-B855-A7E161E0D6D4}"/>
              </a:ext>
            </a:extLst>
          </p:cNvPr>
          <p:cNvSpPr txBox="1"/>
          <p:nvPr/>
        </p:nvSpPr>
        <p:spPr>
          <a:xfrm>
            <a:off x="2241372" y="3094021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/>
              <a:t>Values: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实际存储的是</a:t>
            </a:r>
            <a:r>
              <a:rPr lang="en-US" altLang="zh-CN" dirty="0"/>
              <a:t>(value-min)/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1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5396B7-8C8E-4318-9ECB-A123131CDCAD}"/>
              </a:ext>
            </a:extLst>
          </p:cNvPr>
          <p:cNvSpPr txBox="1"/>
          <p:nvPr/>
        </p:nvSpPr>
        <p:spPr>
          <a:xfrm>
            <a:off x="329938" y="31108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Binary Doc Values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95CEF3-7D3E-46A9-AB7C-F31D2AA04834}"/>
              </a:ext>
            </a:extLst>
          </p:cNvPr>
          <p:cNvSpPr txBox="1"/>
          <p:nvPr/>
        </p:nvSpPr>
        <p:spPr>
          <a:xfrm>
            <a:off x="448102" y="13945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487619-D950-46B1-9962-842733A96493}"/>
              </a:ext>
            </a:extLst>
          </p:cNvPr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BinaryValues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A3BE49-E5C7-4CFF-91C9-0D496A45C4F4}"/>
              </a:ext>
            </a:extLst>
          </p:cNvPr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662D40-E28C-42FC-94A9-97752FD757AF}"/>
              </a:ext>
            </a:extLst>
          </p:cNvPr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503CB3-DDFC-4922-9A0D-A4EC9613AB04}"/>
              </a:ext>
            </a:extLst>
          </p:cNvPr>
          <p:cNvSpPr/>
          <p:nvPr/>
        </p:nvSpPr>
        <p:spPr>
          <a:xfrm>
            <a:off x="5729204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BinaryIndex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70386C-31BF-4C25-90E3-B514DCEA8448}"/>
              </a:ext>
            </a:extLst>
          </p:cNvPr>
          <p:cNvSpPr txBox="1"/>
          <p:nvPr/>
        </p:nvSpPr>
        <p:spPr>
          <a:xfrm>
            <a:off x="829559" y="3337089"/>
            <a:ext cx="8816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BinaryValues</a:t>
            </a:r>
            <a:r>
              <a:rPr lang="en-US" altLang="zh-CN" dirty="0"/>
              <a:t> : </a:t>
            </a:r>
            <a:r>
              <a:rPr lang="zh-CN" altLang="en-US" dirty="0"/>
              <a:t>顺序写入所有文档的值</a:t>
            </a:r>
            <a:endParaRPr lang="en-US" altLang="zh-CN" dirty="0"/>
          </a:p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位集表示的无值文档</a:t>
            </a:r>
            <a:endParaRPr lang="en-US" altLang="zh-CN" dirty="0"/>
          </a:p>
          <a:p>
            <a:r>
              <a:rPr lang="en-US" altLang="zh-CN" dirty="0" err="1"/>
              <a:t>BinaryIndex</a:t>
            </a:r>
            <a:r>
              <a:rPr lang="en-US" altLang="zh-CN" dirty="0"/>
              <a:t> : </a:t>
            </a:r>
          </a:p>
          <a:p>
            <a:r>
              <a:rPr lang="en-US" altLang="zh-CN" dirty="0"/>
              <a:t>    1. </a:t>
            </a:r>
            <a:r>
              <a:rPr lang="zh-CN" altLang="en-US" dirty="0"/>
              <a:t>定长： 所有的值的长度都相同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不需要存储</a:t>
            </a:r>
            <a:r>
              <a:rPr lang="en-US" altLang="zh-CN" dirty="0" err="1"/>
              <a:t>BinaryIndex</a:t>
            </a:r>
            <a:r>
              <a:rPr lang="zh-CN" altLang="en-US" dirty="0"/>
              <a:t>，直接根据</a:t>
            </a:r>
            <a:r>
              <a:rPr lang="en-US" altLang="zh-CN" dirty="0"/>
              <a:t>length*index</a:t>
            </a:r>
            <a:r>
              <a:rPr lang="zh-CN" altLang="en-US" dirty="0"/>
              <a:t>来计算每个文档的值的偏移量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变长： 不是所有的值都是相同的长度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则</a:t>
            </a:r>
            <a:r>
              <a:rPr lang="en-US" altLang="zh-CN" dirty="0" err="1"/>
              <a:t>BinaryIndex</a:t>
            </a:r>
            <a:r>
              <a:rPr lang="zh-CN" altLang="en-US" dirty="0"/>
              <a:t>存储的是每个文档的值在</a:t>
            </a:r>
            <a:r>
              <a:rPr lang="en-US" altLang="zh-CN" dirty="0" err="1"/>
              <a:t>BinaryValues</a:t>
            </a:r>
            <a:r>
              <a:rPr lang="zh-CN" altLang="en-US" dirty="0"/>
              <a:t>中的结束位置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07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倒排索引：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词典  </a:t>
            </a:r>
            <a:r>
              <a:rPr lang="en-US" altLang="zh-CN" dirty="0"/>
              <a:t>&amp;  </a:t>
            </a:r>
            <a:r>
              <a:rPr lang="zh-CN" altLang="en-US" dirty="0"/>
              <a:t>倒排表</a:t>
            </a:r>
            <a:br>
              <a:rPr lang="en-US" altLang="zh-CN" dirty="0"/>
            </a:br>
            <a:r>
              <a:rPr lang="en-US" altLang="zh-CN" dirty="0" err="1"/>
              <a:t>Dictinary</a:t>
            </a:r>
            <a:r>
              <a:rPr lang="en-US" altLang="zh-CN" dirty="0"/>
              <a:t> &amp; Postings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63" y="122548"/>
            <a:ext cx="5724730" cy="6570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85520" y="485325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F1F1729-A1AC-456B-8BB6-FA0BF1B5F221}"/>
              </a:ext>
            </a:extLst>
          </p:cNvPr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B1500A4-F4A6-4BC3-897B-43D8C268B3E9}"/>
              </a:ext>
            </a:extLst>
          </p:cNvPr>
          <p:cNvSpPr txBox="1"/>
          <p:nvPr/>
        </p:nvSpPr>
        <p:spPr>
          <a:xfrm>
            <a:off x="2722959" y="625119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5831CE0-76F6-4B75-B7E4-B776093C4B11}"/>
              </a:ext>
            </a:extLst>
          </p:cNvPr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82A415-A69D-4CF1-A1BC-FED954088A84}"/>
              </a:ext>
            </a:extLst>
          </p:cNvPr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AAB6A7-8F32-432A-8BFD-09786CD328AD}"/>
              </a:ext>
            </a:extLst>
          </p:cNvPr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575386-60B8-4617-B2B9-35F8788C4CB6}"/>
              </a:ext>
            </a:extLst>
          </p:cNvPr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107868-7E30-4550-ABBE-3AEBAC2ED45E}"/>
              </a:ext>
            </a:extLst>
          </p:cNvPr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747F3D-AED7-436A-89B2-0134676E62A5}"/>
              </a:ext>
            </a:extLst>
          </p:cNvPr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D7DD68-14BC-474F-AA92-FFA1F9567813}"/>
              </a:ext>
            </a:extLst>
          </p:cNvPr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0F80E6-9C19-49F1-ADEC-BF3D7CCE1062}"/>
              </a:ext>
            </a:extLst>
          </p:cNvPr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69381C-25F5-4F84-8D30-3A46327AEB7B}"/>
              </a:ext>
            </a:extLst>
          </p:cNvPr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846D2A1-58BB-470D-B0A3-07A43B5667FD}"/>
              </a:ext>
            </a:extLst>
          </p:cNvPr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8DD032-5C40-4A10-8D69-FA4FA45CFD55}"/>
              </a:ext>
            </a:extLst>
          </p:cNvPr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4D269-8E55-4513-9309-6D8BBF53AF2A}"/>
              </a:ext>
            </a:extLst>
          </p:cNvPr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004AE9-FAC1-49E7-BBD6-0FB417E141FC}"/>
              </a:ext>
            </a:extLst>
          </p:cNvPr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倒排表物理结构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11CD54-8A82-40D5-893D-CBEF899FC2BE}"/>
              </a:ext>
            </a:extLst>
          </p:cNvPr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</a:p>
        </p:txBody>
      </p:sp>
    </p:spTree>
    <p:extLst>
      <p:ext uri="{BB962C8B-B14F-4D97-AF65-F5344CB8AC3E}">
        <p14:creationId xmlns:p14="http://schemas.microsoft.com/office/powerpoint/2010/main" val="215272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cxnSpLocks/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50464BDE-AD5C-4AC8-9123-3E1D95279DE1}"/>
              </a:ext>
            </a:extLst>
          </p:cNvPr>
          <p:cNvSpPr/>
          <p:nvPr/>
        </p:nvSpPr>
        <p:spPr>
          <a:xfrm>
            <a:off x="24247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C2D328F-F7D8-476D-B57A-3C8F23395966}"/>
              </a:ext>
            </a:extLst>
          </p:cNvPr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72A2C4B-19AE-4030-9828-41E1FEEC1CD1}"/>
              </a:ext>
            </a:extLst>
          </p:cNvPr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440CBCE-CE11-490A-800B-021284659FC5}"/>
              </a:ext>
            </a:extLst>
          </p:cNvPr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9BA1910-30EB-4589-AE96-A296BA035C84}"/>
              </a:ext>
            </a:extLst>
          </p:cNvPr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09316CF-80CD-441B-A62C-D61493301056}"/>
              </a:ext>
            </a:extLst>
          </p:cNvPr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0584B8F-327A-4730-9243-4723652E154A}"/>
              </a:ext>
            </a:extLst>
          </p:cNvPr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4AB2B0E-7FCD-438D-AE9D-2FCAD5CC97E6}"/>
              </a:ext>
            </a:extLst>
          </p:cNvPr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CB3E58C-6117-40C5-B38C-A8E7458B5D66}"/>
              </a:ext>
            </a:extLst>
          </p:cNvPr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7F9FB8D-4B98-4690-9B09-8E7D9DBD5256}"/>
              </a:ext>
            </a:extLst>
          </p:cNvPr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D488F4-6721-4477-86A2-FA927B84101C}"/>
              </a:ext>
            </a:extLst>
          </p:cNvPr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A76EC6A-5111-4CDF-8F65-3FC141FBE96C}"/>
              </a:ext>
            </a:extLst>
          </p:cNvPr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525DECC-6F46-4081-AC44-5B6EA7E64F1D}"/>
              </a:ext>
            </a:extLst>
          </p:cNvPr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665C834-F8A0-429E-BC02-A37E39EE4B14}"/>
              </a:ext>
            </a:extLst>
          </p:cNvPr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07563DB-EEFE-4032-B3DA-22FC16ACAD56}"/>
              </a:ext>
            </a:extLst>
          </p:cNvPr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75A5136-AC23-43A2-8AAD-B8A86DBF4CD6}"/>
              </a:ext>
            </a:extLst>
          </p:cNvPr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DF068DC-21FA-4FD2-8343-7984A87C16BD}"/>
              </a:ext>
            </a:extLst>
          </p:cNvPr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BF8CA9C-8AC9-4600-9813-6370DDADAA53}"/>
              </a:ext>
            </a:extLst>
          </p:cNvPr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680042B-6259-44CA-8C7F-C35AD09C3FEE}"/>
              </a:ext>
            </a:extLst>
          </p:cNvPr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B7A0D0E-BE9B-4D6B-AA20-5E5704500A83}"/>
              </a:ext>
            </a:extLst>
          </p:cNvPr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B2DFB14-FCAA-4871-BA7B-2AF13B7C8973}"/>
              </a:ext>
            </a:extLst>
          </p:cNvPr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E104351-7974-4A4F-992E-2EB76452493C}"/>
              </a:ext>
            </a:extLst>
          </p:cNvPr>
          <p:cNvCxnSpPr>
            <a:cxnSpLocks/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E34704-F80E-4A67-AFEE-0645D1D8AE44}"/>
              </a:ext>
            </a:extLst>
          </p:cNvPr>
          <p:cNvCxnSpPr>
            <a:cxnSpLocks/>
          </p:cNvCxnSpPr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EA9AD31-EF71-4B80-8C0E-9FACDB4C8088}"/>
              </a:ext>
            </a:extLst>
          </p:cNvPr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1BFC3-2649-41E1-83CE-67EBE801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1425"/>
          </a:xfrm>
        </p:spPr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AD131-E6C9-4A53-A0E4-710005620B79}"/>
              </a:ext>
            </a:extLst>
          </p:cNvPr>
          <p:cNvSpPr txBox="1"/>
          <p:nvPr/>
        </p:nvSpPr>
        <p:spPr>
          <a:xfrm>
            <a:off x="1018094" y="4034672"/>
            <a:ext cx="31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从文档</a:t>
            </a:r>
            <a:r>
              <a:rPr lang="en-US" altLang="zh-CN" dirty="0"/>
              <a:t>ID</a:t>
            </a:r>
            <a:r>
              <a:rPr lang="zh-CN" altLang="en-US" dirty="0"/>
              <a:t>到字段值的映射关系</a:t>
            </a:r>
            <a:endParaRPr lang="en-US" altLang="zh-CN" dirty="0"/>
          </a:p>
          <a:p>
            <a:r>
              <a:rPr lang="zh-CN" altLang="en-US" dirty="0"/>
              <a:t>主要两部分数据： 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en-US" altLang="zh-CN" dirty="0" err="1"/>
              <a:t>DocIdSet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2. Values</a:t>
            </a:r>
          </a:p>
        </p:txBody>
      </p:sp>
    </p:spTree>
    <p:extLst>
      <p:ext uri="{BB962C8B-B14F-4D97-AF65-F5344CB8AC3E}">
        <p14:creationId xmlns:p14="http://schemas.microsoft.com/office/powerpoint/2010/main" val="51821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965</Words>
  <Application>Microsoft Office PowerPoint</Application>
  <PresentationFormat>宽屏</PresentationFormat>
  <Paragraphs>303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倒排索引：  词典  &amp;  倒排表 Dictinary &amp; Postings  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Stored Fields </vt:lpstr>
      <vt:lpstr>PowerPoint 演示文稿</vt:lpstr>
      <vt:lpstr>根据文档id，获取文档所有的字段信息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邹 祥</cp:lastModifiedBy>
  <cp:revision>49</cp:revision>
  <dcterms:created xsi:type="dcterms:W3CDTF">2019-08-11T10:36:00Z</dcterms:created>
  <dcterms:modified xsi:type="dcterms:W3CDTF">2019-08-18T19:46:20Z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