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7" r:id="rId5"/>
    <p:sldId id="271" r:id="rId6"/>
    <p:sldId id="264" r:id="rId7"/>
    <p:sldId id="289" r:id="rId8"/>
    <p:sldId id="268" r:id="rId9"/>
    <p:sldId id="269" r:id="rId10"/>
    <p:sldId id="280" r:id="rId11"/>
    <p:sldId id="263" r:id="rId12"/>
    <p:sldId id="256" r:id="rId13"/>
    <p:sldId id="258" r:id="rId14"/>
    <p:sldId id="270" r:id="rId15"/>
    <p:sldId id="281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2. doc values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  <a:endParaRPr lang="en-US" altLang="zh-CN" dirty="0" err="1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  <a:endParaRPr lang="zh-CN" altLang="en-US" dirty="0"/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  <a:endParaRPr lang="zh-CN" altLang="en-US" dirty="0"/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倒排索引： </a:t>
            </a:r>
            <a:br>
              <a:rPr lang="zh-CN" altLang="en-US" dirty="0"/>
            </a:br>
            <a:r>
              <a:rPr lang="en-US" altLang="zh-CN" dirty="0">
                <a:sym typeface="+mn-ea"/>
              </a:rPr>
              <a:t>Dictionary &amp; Postings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587" y="1528762"/>
            <a:ext cx="35528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36325" y="4917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倒排表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2938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2087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41236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0385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39534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88683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35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37832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86981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48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6130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49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85279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55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34428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78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83577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32726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81875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89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31024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98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8801735" y="443674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99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91325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9623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7921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6219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84517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2815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1113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794115" y="312801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898140" y="182689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864100" y="182689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30060" y="182689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796020" y="1826895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875530" y="60833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807450" y="608330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42176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0" name="矩形 89"/>
          <p:cNvSpPr/>
          <p:nvPr/>
        </p:nvSpPr>
        <p:spPr>
          <a:xfrm>
            <a:off x="191325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40474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89623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38772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87921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37070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6" name="矩形 95"/>
          <p:cNvSpPr/>
          <p:nvPr/>
        </p:nvSpPr>
        <p:spPr>
          <a:xfrm>
            <a:off x="486219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35368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84517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3666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82815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01" name="矩形 100"/>
          <p:cNvSpPr/>
          <p:nvPr/>
        </p:nvSpPr>
        <p:spPr>
          <a:xfrm>
            <a:off x="731964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81113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30262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794115" y="5499100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2156460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3139440" y="3605530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126230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5100955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6092190" y="3634105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066915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8058150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9046845" y="3605530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3141345" y="2239010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108575" y="2239010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7067550" y="2304415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030970" y="2304415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5099050" y="937895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030970" y="937895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9516745" y="318262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Level 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497695" y="1936115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Level 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9516745" y="71755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Level 2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133985" y="4436745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 ids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153035" y="5499100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freqs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211455" y="1881505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skipdatas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288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倒排表结构</a:t>
            </a:r>
            <a:endParaRPr lang="zh-CN" altLang="en-US" sz="3200"/>
          </a:p>
        </p:txBody>
      </p:sp>
      <p:sp>
        <p:nvSpPr>
          <p:cNvPr id="127" name="左大括号 126"/>
          <p:cNvSpPr/>
          <p:nvPr/>
        </p:nvSpPr>
        <p:spPr>
          <a:xfrm>
            <a:off x="1274445" y="805815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2399030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3395345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4389755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372735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6336665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7338695" y="336677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8302625" y="3408045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2399030" y="2065655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3383915" y="2065655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5347970" y="2065655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7313930" y="2065655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10130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14700" y="166370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33265" y="166370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91835" y="166370"/>
            <a:ext cx="39941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1885" y="166370"/>
            <a:ext cx="139065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DocValues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582535" y="166370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WPS 演示</Application>
  <PresentationFormat>宽屏</PresentationFormat>
  <Paragraphs>365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倒排索引：  Dictionary &amp; Postings 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zouxiang</cp:lastModifiedBy>
  <cp:revision>31</cp:revision>
  <dcterms:created xsi:type="dcterms:W3CDTF">2019-08-11T10:36:00Z</dcterms:created>
  <dcterms:modified xsi:type="dcterms:W3CDTF">2019-08-16T06:06:17Z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